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78" r:id="rId2"/>
    <p:sldId id="262" r:id="rId3"/>
    <p:sldId id="257" r:id="rId4"/>
    <p:sldId id="261" r:id="rId5"/>
    <p:sldId id="263" r:id="rId6"/>
    <p:sldId id="264" r:id="rId7"/>
    <p:sldId id="267" r:id="rId8"/>
    <p:sldId id="268" r:id="rId9"/>
    <p:sldId id="265" r:id="rId10"/>
    <p:sldId id="266" r:id="rId11"/>
    <p:sldId id="269" r:id="rId12"/>
  </p:sldIdLst>
  <p:sldSz cx="13546138" cy="7620000"/>
  <p:notesSz cx="6858000" cy="9144000"/>
  <p:defaultTextStyle>
    <a:lvl1pPr>
      <a:defRPr sz="1200">
        <a:latin typeface="Gill Sans"/>
        <a:ea typeface="Gill Sans"/>
        <a:cs typeface="Gill Sans"/>
        <a:sym typeface="Gill Sans"/>
      </a:defRPr>
    </a:lvl1pPr>
    <a:lvl2pPr indent="457200">
      <a:defRPr sz="1200">
        <a:latin typeface="Gill Sans"/>
        <a:ea typeface="Gill Sans"/>
        <a:cs typeface="Gill Sans"/>
        <a:sym typeface="Gill Sans"/>
      </a:defRPr>
    </a:lvl2pPr>
    <a:lvl3pPr indent="914400">
      <a:defRPr sz="1200">
        <a:latin typeface="Gill Sans"/>
        <a:ea typeface="Gill Sans"/>
        <a:cs typeface="Gill Sans"/>
        <a:sym typeface="Gill Sans"/>
      </a:defRPr>
    </a:lvl3pPr>
    <a:lvl4pPr indent="1371600">
      <a:defRPr sz="1200">
        <a:latin typeface="Gill Sans"/>
        <a:ea typeface="Gill Sans"/>
        <a:cs typeface="Gill Sans"/>
        <a:sym typeface="Gill Sans"/>
      </a:defRPr>
    </a:lvl4pPr>
    <a:lvl5pPr indent="1828800">
      <a:defRPr sz="1200">
        <a:latin typeface="Gill Sans"/>
        <a:ea typeface="Gill Sans"/>
        <a:cs typeface="Gill Sans"/>
        <a:sym typeface="Gill Sans"/>
      </a:defRPr>
    </a:lvl5pPr>
    <a:lvl6pPr>
      <a:defRPr sz="1200">
        <a:latin typeface="Gill Sans"/>
        <a:ea typeface="Gill Sans"/>
        <a:cs typeface="Gill Sans"/>
        <a:sym typeface="Gill Sans"/>
      </a:defRPr>
    </a:lvl6pPr>
    <a:lvl7pPr>
      <a:defRPr sz="1200">
        <a:latin typeface="Gill Sans"/>
        <a:ea typeface="Gill Sans"/>
        <a:cs typeface="Gill Sans"/>
        <a:sym typeface="Gill Sans"/>
      </a:defRPr>
    </a:lvl7pPr>
    <a:lvl8pPr>
      <a:defRPr sz="1200">
        <a:latin typeface="Gill Sans"/>
        <a:ea typeface="Gill Sans"/>
        <a:cs typeface="Gill Sans"/>
        <a:sym typeface="Gill Sans"/>
      </a:defRPr>
    </a:lvl8pPr>
    <a:lvl9pPr>
      <a:defRPr sz="1200"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5E5"/>
    <a:srgbClr val="003771"/>
    <a:srgbClr val="002E58"/>
    <a:srgbClr val="282D2D"/>
    <a:srgbClr val="E2FFFF"/>
    <a:srgbClr val="C0D7D8"/>
    <a:srgbClr val="7B8B8B"/>
    <a:srgbClr val="A1C7BD"/>
    <a:srgbClr val="1D2525"/>
    <a:srgbClr val="6363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7F3F4"/>
          </a:solidFill>
        </a:fill>
      </a:tcStyle>
    </a:wholeTbl>
    <a:band2H>
      <a:tcTxStyle/>
      <a:tcStyle>
        <a:tcBdr/>
        <a:fill>
          <a:solidFill>
            <a:srgbClr val="F3F9FA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2E2E2"/>
          </a:solidFill>
        </a:fill>
      </a:tcStyle>
    </a:wholeTbl>
    <a:band2H>
      <a:tcTxStyle/>
      <a:tcStyle>
        <a:tcBdr/>
        <a:fill>
          <a:solidFill>
            <a:srgbClr val="F1F1F1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AAAAA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AAAAA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AAAAA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CCCDA"/>
          </a:solidFill>
        </a:fill>
      </a:tcStyle>
    </a:wholeTbl>
    <a:band2H>
      <a:tcTxStyle/>
      <a:tcStyle>
        <a:tcBdr/>
        <a:fill>
          <a:solidFill>
            <a:srgbClr val="E7E7ED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508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254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29"/>
    <p:restoredTop sz="85042"/>
  </p:normalViewPr>
  <p:slideViewPr>
    <p:cSldViewPr snapToGrid="0">
      <p:cViewPr>
        <p:scale>
          <a:sx n="62" d="100"/>
          <a:sy n="62" d="100"/>
        </p:scale>
        <p:origin x="760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96" name="Shape 9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10998082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1pPr>
    <a:lvl2pPr indent="228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2pPr>
    <a:lvl3pPr indent="457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3pPr>
    <a:lvl4pPr indent="685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4pPr>
    <a:lvl5pPr indent="9144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5pPr>
    <a:lvl6pPr indent="11430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6pPr>
    <a:lvl7pPr indent="1371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7pPr>
    <a:lvl8pPr indent="1600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8pPr>
    <a:lvl9pPr indent="1828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2091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43143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1242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95113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87883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01525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50118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30340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73303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02270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65220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320749" y="5753100"/>
            <a:ext cx="10904641" cy="13335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xfrm>
            <a:off x="1320749" y="990600"/>
            <a:ext cx="10904641" cy="5638800"/>
          </a:xfrm>
          <a:prstGeom prst="rect">
            <a:avLst/>
          </a:prstGeom>
        </p:spPr>
        <p:txBody>
          <a:bodyPr anchor="ctr"/>
          <a:lstStyle>
            <a:lvl1pPr marL="622300" indent="-444500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310922" indent="-790222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653822" indent="-790222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2009422" indent="-790222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352322" indent="-790222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46" name="Shape 4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47" name="Shape 4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51" name="Shape 5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54" name="Shape 5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55" name="Shape 5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59" name="Shape 5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20749" y="2324100"/>
            <a:ext cx="10904641" cy="29718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title"/>
          </p:nvPr>
        </p:nvSpPr>
        <p:spPr>
          <a:xfrm>
            <a:off x="1320749" y="194268"/>
            <a:ext cx="10904641" cy="1922864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64" name="Shape 64"/>
          <p:cNvSpPr>
            <a:spLocks noGrp="1"/>
          </p:cNvSpPr>
          <p:nvPr>
            <p:ph type="body" idx="1"/>
          </p:nvPr>
        </p:nvSpPr>
        <p:spPr>
          <a:xfrm>
            <a:off x="1320749" y="2117131"/>
            <a:ext cx="10904641" cy="4554138"/>
          </a:xfrm>
          <a:prstGeom prst="rect">
            <a:avLst/>
          </a:prstGeom>
        </p:spPr>
        <p:txBody>
          <a:bodyPr anchor="ctr"/>
          <a:lstStyle>
            <a:lvl1pPr marL="660400" indent="-444500">
              <a:spcBef>
                <a:spcPts val="1800"/>
              </a:spcBef>
              <a:buClrTx/>
              <a:buSzPct val="171000"/>
              <a:buFont typeface="Gill Sans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349022" indent="-790222">
              <a:spcBef>
                <a:spcPts val="1800"/>
              </a:spcBef>
              <a:buClrTx/>
              <a:buSzPct val="171000"/>
              <a:buFont typeface="Gill Sans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691922" indent="-790222">
              <a:spcBef>
                <a:spcPts val="1800"/>
              </a:spcBef>
              <a:buClrTx/>
              <a:buSzPct val="171000"/>
              <a:buFont typeface="Gill Sans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2047522" indent="-790222">
              <a:spcBef>
                <a:spcPts val="1800"/>
              </a:spcBef>
              <a:buClrTx/>
              <a:buSzPct val="171000"/>
              <a:buFont typeface="Gill Sans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390422" indent="-790222">
              <a:spcBef>
                <a:spcPts val="1800"/>
              </a:spcBef>
              <a:buClrTx/>
              <a:buSzPct val="171000"/>
              <a:buFont typeface="Gill Sans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1320749" y="2324100"/>
            <a:ext cx="10904641" cy="29718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/>
          </p:cNvSpPr>
          <p:nvPr>
            <p:ph type="title"/>
          </p:nvPr>
        </p:nvSpPr>
        <p:spPr>
          <a:xfrm>
            <a:off x="1320749" y="0"/>
            <a:ext cx="10904641" cy="3860800"/>
          </a:xfrm>
          <a:prstGeom prst="rect">
            <a:avLst/>
          </a:prstGeom>
        </p:spPr>
        <p:txBody>
          <a:bodyPr anchor="b"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69" name="Shape 69"/>
          <p:cNvSpPr>
            <a:spLocks noGrp="1"/>
          </p:cNvSpPr>
          <p:nvPr>
            <p:ph type="body" idx="1"/>
          </p:nvPr>
        </p:nvSpPr>
        <p:spPr>
          <a:xfrm>
            <a:off x="1320749" y="3924300"/>
            <a:ext cx="10904641" cy="27940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660374" y="3835400"/>
            <a:ext cx="6112695" cy="37846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660374" y="0"/>
            <a:ext cx="6112695" cy="37719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title"/>
          </p:nvPr>
        </p:nvSpPr>
        <p:spPr>
          <a:xfrm>
            <a:off x="1320749" y="5753100"/>
            <a:ext cx="10904641" cy="13335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/>
          </p:cNvSpPr>
          <p:nvPr>
            <p:ph type="title"/>
          </p:nvPr>
        </p:nvSpPr>
        <p:spPr>
          <a:xfrm>
            <a:off x="1320749" y="5753100"/>
            <a:ext cx="10904641" cy="13335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660374" y="3835400"/>
            <a:ext cx="6112695" cy="37846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76" name="Shape 76"/>
          <p:cNvSpPr>
            <a:spLocks noGrp="1"/>
          </p:cNvSpPr>
          <p:nvPr>
            <p:ph type="title"/>
          </p:nvPr>
        </p:nvSpPr>
        <p:spPr>
          <a:xfrm>
            <a:off x="660374" y="0"/>
            <a:ext cx="6112695" cy="37719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body" idx="1"/>
          </p:nvPr>
        </p:nvSpPr>
        <p:spPr>
          <a:xfrm>
            <a:off x="660374" y="3835400"/>
            <a:ext cx="6112695" cy="37846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660374" y="0"/>
            <a:ext cx="6112695" cy="37719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title"/>
          </p:nvPr>
        </p:nvSpPr>
        <p:spPr>
          <a:xfrm>
            <a:off x="1320749" y="203200"/>
            <a:ext cx="10904641" cy="19050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/>
          </p:nvPr>
        </p:nvSpPr>
        <p:spPr>
          <a:xfrm>
            <a:off x="1320749" y="194268"/>
            <a:ext cx="10904641" cy="1922864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85" name="Shape 85"/>
          <p:cNvSpPr>
            <a:spLocks noGrp="1"/>
          </p:cNvSpPr>
          <p:nvPr>
            <p:ph type="body" idx="1"/>
          </p:nvPr>
        </p:nvSpPr>
        <p:spPr>
          <a:xfrm>
            <a:off x="1320749" y="2117131"/>
            <a:ext cx="5249128" cy="4554138"/>
          </a:xfrm>
          <a:prstGeom prst="rect">
            <a:avLst/>
          </a:prstGeom>
        </p:spPr>
        <p:txBody>
          <a:bodyPr anchor="ctr"/>
          <a:lstStyle>
            <a:lvl1pPr marL="601662" indent="-385762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731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416050" indent="-514350">
              <a:spcBef>
                <a:spcPts val="3000"/>
              </a:spcBef>
              <a:buClrTx/>
              <a:buSzPct val="171000"/>
              <a:buFont typeface="Gill Sans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716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1145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title"/>
          </p:nvPr>
        </p:nvSpPr>
        <p:spPr>
          <a:xfrm>
            <a:off x="1320749" y="152400"/>
            <a:ext cx="10904641" cy="20066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88" name="Shape 88"/>
          <p:cNvSpPr>
            <a:spLocks noGrp="1"/>
          </p:cNvSpPr>
          <p:nvPr>
            <p:ph type="body" idx="1"/>
          </p:nvPr>
        </p:nvSpPr>
        <p:spPr>
          <a:xfrm>
            <a:off x="1320749" y="2159000"/>
            <a:ext cx="10904641" cy="5461000"/>
          </a:xfrm>
          <a:prstGeom prst="rect">
            <a:avLst/>
          </a:prstGeom>
        </p:spPr>
        <p:txBody>
          <a:bodyPr/>
          <a:lstStyle>
            <a:lvl1pPr marL="601662" indent="-385762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731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416050" indent="-514350">
              <a:spcBef>
                <a:spcPts val="3000"/>
              </a:spcBef>
              <a:buClrTx/>
              <a:buSzPct val="171000"/>
              <a:buFont typeface="Gill Sans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716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1145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/>
          </p:cNvSpPr>
          <p:nvPr>
            <p:ph type="title"/>
          </p:nvPr>
        </p:nvSpPr>
        <p:spPr>
          <a:xfrm>
            <a:off x="1320749" y="194268"/>
            <a:ext cx="10904641" cy="1922864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91" name="Shape 91"/>
          <p:cNvSpPr>
            <a:spLocks noGrp="1"/>
          </p:cNvSpPr>
          <p:nvPr>
            <p:ph type="body" idx="1"/>
          </p:nvPr>
        </p:nvSpPr>
        <p:spPr>
          <a:xfrm>
            <a:off x="8093818" y="2117131"/>
            <a:ext cx="4131572" cy="4554138"/>
          </a:xfrm>
          <a:prstGeom prst="rect">
            <a:avLst/>
          </a:prstGeom>
        </p:spPr>
        <p:txBody>
          <a:bodyPr anchor="ctr"/>
          <a:lstStyle>
            <a:lvl1pPr marL="601662" indent="-385762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731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416050" indent="-514350">
              <a:spcBef>
                <a:spcPts val="3000"/>
              </a:spcBef>
              <a:buClrTx/>
              <a:buSzPct val="171000"/>
              <a:buFont typeface="Gill Sans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716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1145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xfrm>
            <a:off x="1320749" y="2117131"/>
            <a:ext cx="5249128" cy="4554138"/>
          </a:xfrm>
          <a:prstGeom prst="rect">
            <a:avLst/>
          </a:prstGeom>
        </p:spPr>
        <p:txBody>
          <a:bodyPr anchor="ctr"/>
          <a:lstStyle>
            <a:lvl1pPr marL="601662" indent="-385762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731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416050" indent="-514350">
              <a:spcBef>
                <a:spcPts val="3000"/>
              </a:spcBef>
              <a:buClrTx/>
              <a:buSzPct val="171000"/>
              <a:buFont typeface="Gill Sans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716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1145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94" name="Shape 94"/>
          <p:cNvSpPr>
            <a:spLocks noGrp="1"/>
          </p:cNvSpPr>
          <p:nvPr>
            <p:ph type="title"/>
          </p:nvPr>
        </p:nvSpPr>
        <p:spPr>
          <a:xfrm>
            <a:off x="1320749" y="194268"/>
            <a:ext cx="10904641" cy="1922864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660374" y="3835400"/>
            <a:ext cx="6112695" cy="37846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xfrm>
            <a:off x="660374" y="0"/>
            <a:ext cx="6112695" cy="37719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320749" y="203200"/>
            <a:ext cx="10904641" cy="19050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1320749" y="152400"/>
            <a:ext cx="10904641" cy="20066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1320749" y="2159000"/>
            <a:ext cx="10904641" cy="5461000"/>
          </a:xfrm>
          <a:prstGeom prst="rect">
            <a:avLst/>
          </a:prstGeom>
        </p:spPr>
        <p:txBody>
          <a:bodyPr/>
          <a:lstStyle>
            <a:lvl1pPr marL="563562" indent="-385762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350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79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335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0764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320749" y="193676"/>
            <a:ext cx="10904641" cy="1922463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31" name="Shape 31"/>
          <p:cNvSpPr>
            <a:spLocks noGrp="1"/>
          </p:cNvSpPr>
          <p:nvPr>
            <p:ph type="body" idx="1"/>
          </p:nvPr>
        </p:nvSpPr>
        <p:spPr>
          <a:xfrm>
            <a:off x="8093818" y="2116137"/>
            <a:ext cx="4131572" cy="4554538"/>
          </a:xfrm>
          <a:prstGeom prst="rect">
            <a:avLst/>
          </a:prstGeom>
        </p:spPr>
        <p:txBody>
          <a:bodyPr anchor="ctr"/>
          <a:lstStyle>
            <a:lvl1pPr marL="563562" indent="-385762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350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79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335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0764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1320749" y="2116137"/>
            <a:ext cx="5249128" cy="4554538"/>
          </a:xfrm>
          <a:prstGeom prst="rect">
            <a:avLst/>
          </a:prstGeom>
        </p:spPr>
        <p:txBody>
          <a:bodyPr anchor="ctr"/>
          <a:lstStyle>
            <a:lvl1pPr marL="563562" indent="-385762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350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79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335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0764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1320749" y="193676"/>
            <a:ext cx="10904641" cy="1922463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/>
          </p:cNvSpPr>
          <p:nvPr>
            <p:ph type="title"/>
          </p:nvPr>
        </p:nvSpPr>
        <p:spPr>
          <a:xfrm>
            <a:off x="1320749" y="0"/>
            <a:ext cx="10904641" cy="3860800"/>
          </a:xfrm>
          <a:prstGeom prst="rect">
            <a:avLst/>
          </a:prstGeom>
        </p:spPr>
        <p:txBody>
          <a:bodyPr anchor="b"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37" name="Shape 37"/>
          <p:cNvSpPr>
            <a:spLocks noGrp="1"/>
          </p:cNvSpPr>
          <p:nvPr>
            <p:ph type="body" idx="1"/>
          </p:nvPr>
        </p:nvSpPr>
        <p:spPr>
          <a:xfrm>
            <a:off x="1320749" y="3924300"/>
            <a:ext cx="10904641" cy="36957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77307" y="101600"/>
            <a:ext cx="12191524" cy="167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 anchor="ctr"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77307" y="1778000"/>
            <a:ext cx="12191524" cy="584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2353308" y="7151173"/>
            <a:ext cx="515525" cy="3693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6" r:id="rId22"/>
    <p:sldLayoutId id="2147483677" r:id="rId23"/>
    <p:sldLayoutId id="2147483678" r:id="rId24"/>
    <p:sldLayoutId id="2147483679" r:id="rId25"/>
    <p:sldLayoutId id="2147483680" r:id="rId26"/>
    <p:sldLayoutId id="2147483681" r:id="rId27"/>
    <p:sldLayoutId id="2147483682" r:id="rId28"/>
    <p:sldLayoutId id="2147483683" r:id="rId29"/>
  </p:sldLayoutIdLst>
  <p:transition spd="med"/>
  <p:txStyles>
    <p:titleStyle>
      <a:lvl1pPr algn="ctr">
        <a:defRPr sz="4800">
          <a:latin typeface="Arial"/>
          <a:ea typeface="Arial"/>
          <a:cs typeface="Arial"/>
          <a:sym typeface="Arial"/>
        </a:defRPr>
      </a:lvl1pPr>
      <a:lvl2pPr algn="ctr">
        <a:defRPr sz="4800">
          <a:latin typeface="Arial"/>
          <a:ea typeface="Arial"/>
          <a:cs typeface="Arial"/>
          <a:sym typeface="Arial"/>
        </a:defRPr>
      </a:lvl2pPr>
      <a:lvl3pPr algn="ctr">
        <a:defRPr sz="4800">
          <a:latin typeface="Arial"/>
          <a:ea typeface="Arial"/>
          <a:cs typeface="Arial"/>
          <a:sym typeface="Arial"/>
        </a:defRPr>
      </a:lvl3pPr>
      <a:lvl4pPr algn="ctr">
        <a:defRPr sz="4800">
          <a:latin typeface="Arial"/>
          <a:ea typeface="Arial"/>
          <a:cs typeface="Arial"/>
          <a:sym typeface="Arial"/>
        </a:defRPr>
      </a:lvl4pPr>
      <a:lvl5pPr algn="ctr">
        <a:defRPr sz="4800">
          <a:latin typeface="Arial"/>
          <a:ea typeface="Arial"/>
          <a:cs typeface="Arial"/>
          <a:sym typeface="Arial"/>
        </a:defRPr>
      </a:lvl5pPr>
      <a:lvl6pPr indent="457200" algn="ctr">
        <a:defRPr sz="4800">
          <a:latin typeface="Arial"/>
          <a:ea typeface="Arial"/>
          <a:cs typeface="Arial"/>
          <a:sym typeface="Arial"/>
        </a:defRPr>
      </a:lvl6pPr>
      <a:lvl7pPr indent="914400" algn="ctr">
        <a:defRPr sz="4800">
          <a:latin typeface="Arial"/>
          <a:ea typeface="Arial"/>
          <a:cs typeface="Arial"/>
          <a:sym typeface="Arial"/>
        </a:defRPr>
      </a:lvl7pPr>
      <a:lvl8pPr indent="1371600" algn="ctr">
        <a:defRPr sz="4800">
          <a:latin typeface="Arial"/>
          <a:ea typeface="Arial"/>
          <a:cs typeface="Arial"/>
          <a:sym typeface="Arial"/>
        </a:defRPr>
      </a:lvl8pPr>
      <a:lvl9pPr indent="1828800" algn="ctr">
        <a:defRPr sz="4800">
          <a:latin typeface="Arial"/>
          <a:ea typeface="Arial"/>
          <a:cs typeface="Arial"/>
          <a:sym typeface="Arial"/>
        </a:defRPr>
      </a:lvl9pPr>
    </p:titleStyle>
    <p:bodyStyle>
      <a:lvl1pPr marL="342900" indent="-342900">
        <a:spcBef>
          <a:spcPts val="900"/>
        </a:spcBef>
        <a:buClr>
          <a:srgbClr val="000000"/>
        </a:buClr>
        <a:buSzPct val="100000"/>
        <a:buFont typeface="Arial"/>
        <a:buChar char="»"/>
        <a:defRPr sz="3400">
          <a:latin typeface="Arial"/>
          <a:ea typeface="Arial"/>
          <a:cs typeface="Arial"/>
          <a:sym typeface="Arial"/>
        </a:defRPr>
      </a:lvl1pPr>
      <a:lvl2pPr marL="742950" indent="-323850">
        <a:spcBef>
          <a:spcPts val="900"/>
        </a:spcBef>
        <a:buClr>
          <a:srgbClr val="000000"/>
        </a:buClr>
        <a:buSzPct val="100000"/>
        <a:buFont typeface="Arial"/>
        <a:buChar char="–"/>
        <a:defRPr sz="3400">
          <a:latin typeface="Arial"/>
          <a:ea typeface="Arial"/>
          <a:cs typeface="Arial"/>
          <a:sym typeface="Arial"/>
        </a:defRPr>
      </a:lvl2pPr>
      <a:lvl3pPr marL="1175238" indent="-298938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3pPr>
      <a:lvl4pPr marL="1686790" indent="-353290">
        <a:spcBef>
          <a:spcPts val="900"/>
        </a:spcBef>
        <a:buClr>
          <a:srgbClr val="000000"/>
        </a:buClr>
        <a:buSzPct val="100000"/>
        <a:buFont typeface="Arial"/>
        <a:buChar char="–"/>
        <a:defRPr sz="3400">
          <a:latin typeface="Arial"/>
          <a:ea typeface="Arial"/>
          <a:cs typeface="Arial"/>
          <a:sym typeface="Arial"/>
        </a:defRPr>
      </a:lvl4pPr>
      <a:lvl5pPr marL="2222500" indent="-431800">
        <a:spcBef>
          <a:spcPts val="900"/>
        </a:spcBef>
        <a:buClr>
          <a:srgbClr val="000000"/>
        </a:buClr>
        <a:buSzPct val="100000"/>
        <a:buFont typeface="Arial"/>
        <a:buChar char="»"/>
        <a:defRPr sz="3400">
          <a:latin typeface="Arial"/>
          <a:ea typeface="Arial"/>
          <a:cs typeface="Arial"/>
          <a:sym typeface="Arial"/>
        </a:defRPr>
      </a:lvl5pPr>
      <a:lvl6pPr marL="2679700" indent="-431800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6pPr>
      <a:lvl7pPr marL="3136900" indent="-431800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7pPr>
      <a:lvl8pPr marL="3594100" indent="-431800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8pPr>
      <a:lvl9pPr marL="4051300" indent="-431800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9pPr>
    </p:bodyStyle>
    <p:otherStyle>
      <a:lvl1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457200"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914400"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1371600"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1828800"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tif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tiff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4943EA0-3921-D64C-9EB5-BC37636B0E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26" r="24077"/>
          <a:stretch/>
        </p:blipFill>
        <p:spPr>
          <a:xfrm>
            <a:off x="1259999" y="-254660"/>
            <a:ext cx="8100001" cy="8151300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9943652" y="5848943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66293CB-BB83-654B-AEDC-FE3FB9D59BE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799796" y="6521961"/>
            <a:ext cx="2765425" cy="774065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89CD871B-8E5F-9A4D-BD01-FDD8F7D50B64}"/>
              </a:ext>
            </a:extLst>
          </p:cNvPr>
          <p:cNvSpPr txBox="1"/>
          <p:nvPr/>
        </p:nvSpPr>
        <p:spPr>
          <a:xfrm>
            <a:off x="9799795" y="1155585"/>
            <a:ext cx="2765425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 IS 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STROOM?</a:t>
            </a:r>
            <a:endParaRPr kumimoji="0" lang="nl-NL" sz="280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0" name="Driehoek 9">
            <a:extLst>
              <a:ext uri="{FF2B5EF4-FFF2-40B4-BE49-F238E27FC236}">
                <a16:creationId xmlns:a16="http://schemas.microsoft.com/office/drawing/2014/main" id="{2274523B-5325-8B4F-B10E-0650A2439FC5}"/>
              </a:ext>
            </a:extLst>
          </p:cNvPr>
          <p:cNvSpPr/>
          <p:nvPr/>
        </p:nvSpPr>
        <p:spPr>
          <a:xfrm rot="5400000" flipH="1">
            <a:off x="695229" y="103233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56344688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hoek 28">
            <a:extLst>
              <a:ext uri="{FF2B5EF4-FFF2-40B4-BE49-F238E27FC236}">
                <a16:creationId xmlns:a16="http://schemas.microsoft.com/office/drawing/2014/main" id="{5E68FA23-9182-BA4E-8B1C-80136ACD3A0B}"/>
              </a:ext>
            </a:extLst>
          </p:cNvPr>
          <p:cNvSpPr/>
          <p:nvPr/>
        </p:nvSpPr>
        <p:spPr>
          <a:xfrm>
            <a:off x="-16765" y="-264000"/>
            <a:ext cx="13562903" cy="7884000"/>
          </a:xfrm>
          <a:prstGeom prst="rect">
            <a:avLst/>
          </a:prstGeom>
          <a:solidFill>
            <a:srgbClr val="1D252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D139463-6F7F-C843-9175-A761D201AA95}"/>
              </a:ext>
            </a:extLst>
          </p:cNvPr>
          <p:cNvSpPr txBox="1"/>
          <p:nvPr/>
        </p:nvSpPr>
        <p:spPr>
          <a:xfrm>
            <a:off x="689976" y="1098608"/>
            <a:ext cx="6871272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SLECHTE GELEIDERS</a:t>
            </a:r>
            <a:endParaRPr kumimoji="0" lang="nl-NL" sz="36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 Narrow" panose="020B0604020202020204" pitchFamily="34" charset="0"/>
              <a:cs typeface="Arial Narrow" panose="020B0604020202020204" pitchFamily="34" charset="0"/>
              <a:sym typeface="Gill Sans"/>
            </a:endParaRPr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1615A34C-9B00-9C4B-B213-A5D66765B4FF}"/>
              </a:ext>
            </a:extLst>
          </p:cNvPr>
          <p:cNvGrpSpPr/>
          <p:nvPr/>
        </p:nvGrpSpPr>
        <p:grpSpPr>
          <a:xfrm>
            <a:off x="-16765" y="2748627"/>
            <a:ext cx="12313040" cy="2379600"/>
            <a:chOff x="-16766" y="4781794"/>
            <a:chExt cx="12313040" cy="2306003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CD60A35D-04F1-4542-A3E5-756E4C55F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6766" y="4789097"/>
              <a:ext cx="1762337" cy="22987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767AC8D8-C8BB-C64D-850F-755BE13BA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67314" y="4789097"/>
              <a:ext cx="2298700" cy="2298700"/>
            </a:xfrm>
            <a:prstGeom prst="rect">
              <a:avLst/>
            </a:prstGeom>
          </p:spPr>
        </p:pic>
        <p:pic>
          <p:nvPicPr>
            <p:cNvPr id="9" name="Afbeelding 8">
              <a:extLst>
                <a:ext uri="{FF2B5EF4-FFF2-40B4-BE49-F238E27FC236}">
                  <a16:creationId xmlns:a16="http://schemas.microsoft.com/office/drawing/2014/main" id="{A29F67C1-0605-454A-8707-A7410A179A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87757" y="4789096"/>
              <a:ext cx="3013199" cy="2259900"/>
            </a:xfrm>
            <a:prstGeom prst="rect">
              <a:avLst/>
            </a:prstGeom>
          </p:spPr>
        </p:pic>
        <p:pic>
          <p:nvPicPr>
            <p:cNvPr id="20" name="Afbeelding 19">
              <a:extLst>
                <a:ext uri="{FF2B5EF4-FFF2-40B4-BE49-F238E27FC236}">
                  <a16:creationId xmlns:a16="http://schemas.microsoft.com/office/drawing/2014/main" id="{0DB9F29D-568A-FE42-9FAA-B43E5D79A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63689" y="4781794"/>
              <a:ext cx="4032585" cy="22668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602152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5BE45AF8-C0C9-BA49-BC76-60332552AF62}"/>
              </a:ext>
            </a:extLst>
          </p:cNvPr>
          <p:cNvSpPr/>
          <p:nvPr/>
        </p:nvSpPr>
        <p:spPr>
          <a:xfrm>
            <a:off x="1225391" y="0"/>
            <a:ext cx="8125653" cy="7620000"/>
          </a:xfrm>
          <a:prstGeom prst="rect">
            <a:avLst/>
          </a:prstGeom>
          <a:solidFill>
            <a:srgbClr val="E5E5E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073C062-F95D-DF4C-995C-7CF51DB7C4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390" y="411725"/>
            <a:ext cx="8125653" cy="6796550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467ACA90-774B-8248-B2BD-A7E889939FDA}"/>
              </a:ext>
            </a:extLst>
          </p:cNvPr>
          <p:cNvSpPr/>
          <p:nvPr/>
        </p:nvSpPr>
        <p:spPr>
          <a:xfrm rot="16200000" flipH="1">
            <a:off x="8111339" y="568392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BB804EBD-A74C-B844-8E53-712C5FCD816C}"/>
              </a:ext>
            </a:extLst>
          </p:cNvPr>
          <p:cNvSpPr/>
          <p:nvPr/>
        </p:nvSpPr>
        <p:spPr>
          <a:xfrm>
            <a:off x="7373540" y="1009565"/>
            <a:ext cx="2380060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77DBD9E9-9B6E-BE49-99C8-6C74B810028C}"/>
              </a:ext>
            </a:extLst>
          </p:cNvPr>
          <p:cNvSpPr txBox="1"/>
          <p:nvPr/>
        </p:nvSpPr>
        <p:spPr>
          <a:xfrm>
            <a:off x="7673789" y="1067673"/>
            <a:ext cx="2241176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VRAGEN?</a:t>
            </a:r>
          </a:p>
        </p:txBody>
      </p:sp>
    </p:spTree>
    <p:extLst>
      <p:ext uri="{BB962C8B-B14F-4D97-AF65-F5344CB8AC3E}">
        <p14:creationId xmlns:p14="http://schemas.microsoft.com/office/powerpoint/2010/main" val="267948166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hoek 28">
            <a:extLst>
              <a:ext uri="{FF2B5EF4-FFF2-40B4-BE49-F238E27FC236}">
                <a16:creationId xmlns:a16="http://schemas.microsoft.com/office/drawing/2014/main" id="{5E68FA23-9182-BA4E-8B1C-80136ACD3A0B}"/>
              </a:ext>
            </a:extLst>
          </p:cNvPr>
          <p:cNvSpPr/>
          <p:nvPr/>
        </p:nvSpPr>
        <p:spPr>
          <a:xfrm>
            <a:off x="4554226" y="-225612"/>
            <a:ext cx="4512072" cy="7884000"/>
          </a:xfrm>
          <a:prstGeom prst="rect">
            <a:avLst/>
          </a:prstGeom>
          <a:solidFill>
            <a:srgbClr val="1D252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C4A3E45-9F82-F74B-90C8-248E92FC07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83" t="9032" r="50000" b="10791"/>
          <a:stretch/>
        </p:blipFill>
        <p:spPr>
          <a:xfrm>
            <a:off x="4554226" y="623226"/>
            <a:ext cx="4512072" cy="6109548"/>
          </a:xfrm>
          <a:prstGeom prst="rect">
            <a:avLst/>
          </a:prstGeom>
        </p:spPr>
      </p:pic>
      <p:sp>
        <p:nvSpPr>
          <p:cNvPr id="32" name="Rechthoek 31">
            <a:extLst>
              <a:ext uri="{FF2B5EF4-FFF2-40B4-BE49-F238E27FC236}">
                <a16:creationId xmlns:a16="http://schemas.microsoft.com/office/drawing/2014/main" id="{26AB0C20-8453-AB4C-B664-D7F8CE8FC50A}"/>
              </a:ext>
            </a:extLst>
          </p:cNvPr>
          <p:cNvSpPr/>
          <p:nvPr/>
        </p:nvSpPr>
        <p:spPr>
          <a:xfrm>
            <a:off x="9404893" y="-225612"/>
            <a:ext cx="3775364" cy="7884000"/>
          </a:xfrm>
          <a:prstGeom prst="rect">
            <a:avLst/>
          </a:prstGeom>
          <a:solidFill>
            <a:srgbClr val="1D252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39E8D3E2-400F-B64D-94E7-A850D211015D}"/>
              </a:ext>
            </a:extLst>
          </p:cNvPr>
          <p:cNvSpPr/>
          <p:nvPr/>
        </p:nvSpPr>
        <p:spPr>
          <a:xfrm>
            <a:off x="440267" y="-264000"/>
            <a:ext cx="3775364" cy="7884000"/>
          </a:xfrm>
          <a:prstGeom prst="rect">
            <a:avLst/>
          </a:prstGeom>
          <a:solidFill>
            <a:srgbClr val="1D252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DB19F8B-F130-3A4E-B133-0E1CA40655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17000"/>
                    </a14:imgEffect>
                    <a14:imgEffect>
                      <a14:saturation sat="0"/>
                    </a14:imgEffect>
                    <a14:imgEffect>
                      <a14:brightnessContrast contrast="30000"/>
                    </a14:imgEffect>
                  </a14:imgLayer>
                </a14:imgProps>
              </a:ext>
            </a:extLst>
          </a:blip>
          <a:srcRect l="59077" t="540" r="17257" b="-540"/>
          <a:stretch/>
        </p:blipFill>
        <p:spPr>
          <a:xfrm>
            <a:off x="440266" y="656196"/>
            <a:ext cx="3775365" cy="610954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91AD3D0F-C1ED-9944-861D-970DA18019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751" y="5415496"/>
            <a:ext cx="1892613" cy="104254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939B7F9-335B-1947-92FB-C014A94B456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17000"/>
                    </a14:imgEffect>
                    <a14:imgEffect>
                      <a14:brightnessContrast contrast="12000"/>
                    </a14:imgEffect>
                  </a14:imgLayer>
                </a14:imgProps>
              </a:ext>
            </a:extLst>
          </a:blip>
          <a:srcRect l="20384" r="26893"/>
          <a:stretch/>
        </p:blipFill>
        <p:spPr>
          <a:xfrm>
            <a:off x="9404892" y="624091"/>
            <a:ext cx="3775365" cy="6121145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27D758F4-C556-B245-BBA2-1AE488BC09CB}"/>
              </a:ext>
            </a:extLst>
          </p:cNvPr>
          <p:cNvSpPr/>
          <p:nvPr/>
        </p:nvSpPr>
        <p:spPr>
          <a:xfrm>
            <a:off x="-801934" y="6593616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65191457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hoek 28">
            <a:extLst>
              <a:ext uri="{FF2B5EF4-FFF2-40B4-BE49-F238E27FC236}">
                <a16:creationId xmlns:a16="http://schemas.microsoft.com/office/drawing/2014/main" id="{5E68FA23-9182-BA4E-8B1C-80136ACD3A0B}"/>
              </a:ext>
            </a:extLst>
          </p:cNvPr>
          <p:cNvSpPr/>
          <p:nvPr/>
        </p:nvSpPr>
        <p:spPr>
          <a:xfrm>
            <a:off x="-16766" y="-264000"/>
            <a:ext cx="13562903" cy="7884000"/>
          </a:xfrm>
          <a:prstGeom prst="rect">
            <a:avLst/>
          </a:prstGeom>
          <a:solidFill>
            <a:srgbClr val="1D252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D139463-6F7F-C843-9175-A761D201AA95}"/>
              </a:ext>
            </a:extLst>
          </p:cNvPr>
          <p:cNvSpPr txBox="1"/>
          <p:nvPr/>
        </p:nvSpPr>
        <p:spPr>
          <a:xfrm>
            <a:off x="4078082" y="3163883"/>
            <a:ext cx="6871272" cy="1754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HOE ZOU JOUW LEVEN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ERUIT ZIEN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ZONDER ELEKTRICITEIT?</a:t>
            </a:r>
            <a:endParaRPr kumimoji="0" lang="nl-NL" sz="36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 Narrow" panose="020B0604020202020204" pitchFamily="34" charset="0"/>
              <a:cs typeface="Arial Narrow" panose="020B0604020202020204" pitchFamily="34" charset="0"/>
              <a:sym typeface="Gill Sans"/>
            </a:endParaRPr>
          </a:p>
        </p:txBody>
      </p:sp>
      <p:grpSp>
        <p:nvGrpSpPr>
          <p:cNvPr id="23" name="Groep 22">
            <a:extLst>
              <a:ext uri="{FF2B5EF4-FFF2-40B4-BE49-F238E27FC236}">
                <a16:creationId xmlns:a16="http://schemas.microsoft.com/office/drawing/2014/main" id="{FCE090DE-E92B-DA4C-9ADB-9E1710DC9362}"/>
              </a:ext>
            </a:extLst>
          </p:cNvPr>
          <p:cNvGrpSpPr/>
          <p:nvPr/>
        </p:nvGrpSpPr>
        <p:grpSpPr>
          <a:xfrm>
            <a:off x="3831533" y="4212373"/>
            <a:ext cx="872840" cy="872840"/>
            <a:chOff x="6470300" y="2420629"/>
            <a:chExt cx="977047" cy="977047"/>
          </a:xfrm>
        </p:grpSpPr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9C3DA3B7-0836-8244-A69B-0CC74B677865}"/>
                </a:ext>
              </a:extLst>
            </p:cNvPr>
            <p:cNvSpPr/>
            <p:nvPr/>
          </p:nvSpPr>
          <p:spPr>
            <a:xfrm>
              <a:off x="6470300" y="2420629"/>
              <a:ext cx="45719" cy="977047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NL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FF3925F3-1785-CB47-A621-880644F42AAA}"/>
                </a:ext>
              </a:extLst>
            </p:cNvPr>
            <p:cNvSpPr/>
            <p:nvPr/>
          </p:nvSpPr>
          <p:spPr>
            <a:xfrm rot="5400000">
              <a:off x="6935964" y="2886293"/>
              <a:ext cx="45719" cy="977047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NL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21" name="Groep 20">
            <a:extLst>
              <a:ext uri="{FF2B5EF4-FFF2-40B4-BE49-F238E27FC236}">
                <a16:creationId xmlns:a16="http://schemas.microsoft.com/office/drawing/2014/main" id="{FDE3113E-EC43-FA42-97E0-74EFB61100F5}"/>
              </a:ext>
            </a:extLst>
          </p:cNvPr>
          <p:cNvGrpSpPr/>
          <p:nvPr/>
        </p:nvGrpSpPr>
        <p:grpSpPr>
          <a:xfrm rot="10800000">
            <a:off x="8132797" y="2996877"/>
            <a:ext cx="872840" cy="872840"/>
            <a:chOff x="6470300" y="2420629"/>
            <a:chExt cx="977047" cy="977047"/>
          </a:xfrm>
        </p:grpSpPr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026236C7-D2CD-AF44-B47E-CE4098223C5C}"/>
                </a:ext>
              </a:extLst>
            </p:cNvPr>
            <p:cNvSpPr/>
            <p:nvPr/>
          </p:nvSpPr>
          <p:spPr>
            <a:xfrm>
              <a:off x="6470300" y="2420629"/>
              <a:ext cx="45719" cy="977047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NL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9F852B32-7645-D74C-A66C-B7BB84B164ED}"/>
                </a:ext>
              </a:extLst>
            </p:cNvPr>
            <p:cNvSpPr/>
            <p:nvPr/>
          </p:nvSpPr>
          <p:spPr>
            <a:xfrm rot="5400000">
              <a:off x="6935964" y="2886293"/>
              <a:ext cx="45719" cy="977047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NL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068397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1DB5D6AB-3E7A-F442-8CAE-5DE5CD7BEE1E}"/>
              </a:ext>
            </a:extLst>
          </p:cNvPr>
          <p:cNvSpPr/>
          <p:nvPr/>
        </p:nvSpPr>
        <p:spPr>
          <a:xfrm>
            <a:off x="1255206" y="-140674"/>
            <a:ext cx="8104794" cy="7956000"/>
          </a:xfrm>
          <a:prstGeom prst="rect">
            <a:avLst/>
          </a:prstGeom>
          <a:solidFill>
            <a:srgbClr val="E2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8" name="Groep 7">
            <a:extLst>
              <a:ext uri="{FF2B5EF4-FFF2-40B4-BE49-F238E27FC236}">
                <a16:creationId xmlns:a16="http://schemas.microsoft.com/office/drawing/2014/main" id="{E928198A-7162-9543-AF33-A0B57B04E65E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7" name="Rechthoek 6">
              <a:extLst>
                <a:ext uri="{FF2B5EF4-FFF2-40B4-BE49-F238E27FC236}">
                  <a16:creationId xmlns:a16="http://schemas.microsoft.com/office/drawing/2014/main" id="{112F8110-42F7-9C49-8216-4AAAE966484D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73EBCFB8-8764-BE43-9C96-E567C32181D7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41" name="Driehoek 40">
            <a:extLst>
              <a:ext uri="{FF2B5EF4-FFF2-40B4-BE49-F238E27FC236}">
                <a16:creationId xmlns:a16="http://schemas.microsoft.com/office/drawing/2014/main" id="{4FA19198-5828-6C45-8579-37471C093C48}"/>
              </a:ext>
            </a:extLst>
          </p:cNvPr>
          <p:cNvSpPr/>
          <p:nvPr/>
        </p:nvSpPr>
        <p:spPr>
          <a:xfrm rot="5400000">
            <a:off x="690435" y="2322399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17" name="Group 2">
            <a:extLst>
              <a:ext uri="{FF2B5EF4-FFF2-40B4-BE49-F238E27FC236}">
                <a16:creationId xmlns:a16="http://schemas.microsoft.com/office/drawing/2014/main" id="{6E955931-7D36-A346-AA86-65F0B5AA3267}"/>
              </a:ext>
            </a:extLst>
          </p:cNvPr>
          <p:cNvGrpSpPr/>
          <p:nvPr/>
        </p:nvGrpSpPr>
        <p:grpSpPr>
          <a:xfrm>
            <a:off x="2565254" y="1842777"/>
            <a:ext cx="6159631" cy="3438651"/>
            <a:chOff x="1748176" y="2383058"/>
            <a:chExt cx="6159631" cy="3438651"/>
          </a:xfrm>
        </p:grpSpPr>
        <p:sp>
          <p:nvSpPr>
            <p:cNvPr id="18" name="Shape 162">
              <a:extLst>
                <a:ext uri="{FF2B5EF4-FFF2-40B4-BE49-F238E27FC236}">
                  <a16:creationId xmlns:a16="http://schemas.microsoft.com/office/drawing/2014/main" id="{3E6C8D83-14E1-CB4C-97AE-063A178EFF4F}"/>
                </a:ext>
              </a:extLst>
            </p:cNvPr>
            <p:cNvSpPr/>
            <p:nvPr/>
          </p:nvSpPr>
          <p:spPr>
            <a:xfrm rot="5400000">
              <a:off x="3056248" y="2351285"/>
              <a:ext cx="990599" cy="3302100"/>
            </a:xfrm>
            <a:prstGeom prst="ellipse">
              <a:avLst/>
            </a:prstGeom>
            <a:noFill/>
            <a:ln w="25400" cap="flat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" name="Shape 163">
              <a:extLst>
                <a:ext uri="{FF2B5EF4-FFF2-40B4-BE49-F238E27FC236}">
                  <a16:creationId xmlns:a16="http://schemas.microsoft.com/office/drawing/2014/main" id="{4EF86DFC-A453-C14A-AA45-B09F4CC40470}"/>
                </a:ext>
              </a:extLst>
            </p:cNvPr>
            <p:cNvSpPr/>
            <p:nvPr/>
          </p:nvSpPr>
          <p:spPr>
            <a:xfrm rot="2700000">
              <a:off x="2903872" y="2398973"/>
              <a:ext cx="990656" cy="3302047"/>
            </a:xfrm>
            <a:prstGeom prst="ellipse">
              <a:avLst/>
            </a:prstGeom>
            <a:noFill/>
            <a:ln w="25400" cap="flat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" name="Shape 164">
              <a:extLst>
                <a:ext uri="{FF2B5EF4-FFF2-40B4-BE49-F238E27FC236}">
                  <a16:creationId xmlns:a16="http://schemas.microsoft.com/office/drawing/2014/main" id="{4200B340-E634-6E4F-A974-633905A050DF}"/>
                </a:ext>
              </a:extLst>
            </p:cNvPr>
            <p:cNvSpPr/>
            <p:nvPr/>
          </p:nvSpPr>
          <p:spPr>
            <a:xfrm>
              <a:off x="4429486" y="2745034"/>
              <a:ext cx="152399" cy="152399"/>
            </a:xfrm>
            <a:prstGeom prst="ellipse">
              <a:avLst/>
            </a:prstGeom>
            <a:gradFill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8100018" scaled="0"/>
            </a:gradFill>
            <a:ln w="9525" cap="flat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grpSp>
          <p:nvGrpSpPr>
            <p:cNvPr id="21" name="Shape 165">
              <a:extLst>
                <a:ext uri="{FF2B5EF4-FFF2-40B4-BE49-F238E27FC236}">
                  <a16:creationId xmlns:a16="http://schemas.microsoft.com/office/drawing/2014/main" id="{DA76FE5E-9818-A64D-B20F-DF574B2813E4}"/>
                </a:ext>
              </a:extLst>
            </p:cNvPr>
            <p:cNvGrpSpPr/>
            <p:nvPr/>
          </p:nvGrpSpPr>
          <p:grpSpPr>
            <a:xfrm>
              <a:off x="3210285" y="3735635"/>
              <a:ext cx="533400" cy="533400"/>
              <a:chOff x="1828800" y="3657600"/>
              <a:chExt cx="533400" cy="533400"/>
            </a:xfrm>
          </p:grpSpPr>
          <p:sp>
            <p:nvSpPr>
              <p:cNvPr id="50" name="Shape 166">
                <a:extLst>
                  <a:ext uri="{FF2B5EF4-FFF2-40B4-BE49-F238E27FC236}">
                    <a16:creationId xmlns:a16="http://schemas.microsoft.com/office/drawing/2014/main" id="{843BFAFE-8E47-7945-A753-09DD10CC6859}"/>
                  </a:ext>
                </a:extLst>
              </p:cNvPr>
              <p:cNvSpPr/>
              <p:nvPr/>
            </p:nvSpPr>
            <p:spPr>
              <a:xfrm>
                <a:off x="1981200" y="3657600"/>
                <a:ext cx="228600" cy="228600"/>
              </a:xfrm>
              <a:prstGeom prst="ellipse">
                <a:avLst/>
              </a:prstGeom>
              <a:gradFill>
                <a:gsLst>
                  <a:gs pos="0">
                    <a:srgbClr val="940002"/>
                  </a:gs>
                  <a:gs pos="50000">
                    <a:srgbClr val="D60002"/>
                  </a:gs>
                  <a:gs pos="100000">
                    <a:srgbClr val="FF0004"/>
                  </a:gs>
                </a:gsLst>
                <a:lin ang="8100018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51" name="Shape 167">
                <a:extLst>
                  <a:ext uri="{FF2B5EF4-FFF2-40B4-BE49-F238E27FC236}">
                    <a16:creationId xmlns:a16="http://schemas.microsoft.com/office/drawing/2014/main" id="{E3BD087F-704A-1347-AD02-0A7E6F55FB3E}"/>
                  </a:ext>
                </a:extLst>
              </p:cNvPr>
              <p:cNvSpPr/>
              <p:nvPr/>
            </p:nvSpPr>
            <p:spPr>
              <a:xfrm>
                <a:off x="1828800" y="3810000"/>
                <a:ext cx="228600" cy="228600"/>
              </a:xfrm>
              <a:prstGeom prst="ellipse">
                <a:avLst/>
              </a:prstGeom>
              <a:gradFill>
                <a:gsLst>
                  <a:gs pos="0">
                    <a:srgbClr val="8C8C8C"/>
                  </a:gs>
                  <a:gs pos="50000">
                    <a:srgbClr val="CBCBCB"/>
                  </a:gs>
                  <a:gs pos="100000">
                    <a:srgbClr val="F3F3F3"/>
                  </a:gs>
                </a:gsLst>
                <a:lin ang="8100018" scaled="0"/>
              </a:gradFill>
              <a:ln w="9525" cap="flat">
                <a:solidFill>
                  <a:srgbClr val="BFBFB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52" name="Shape 168">
                <a:extLst>
                  <a:ext uri="{FF2B5EF4-FFF2-40B4-BE49-F238E27FC236}">
                    <a16:creationId xmlns:a16="http://schemas.microsoft.com/office/drawing/2014/main" id="{5E0AE673-8BCC-FC40-B401-5CA35EFEAEEC}"/>
                  </a:ext>
                </a:extLst>
              </p:cNvPr>
              <p:cNvSpPr/>
              <p:nvPr/>
            </p:nvSpPr>
            <p:spPr>
              <a:xfrm>
                <a:off x="2133600" y="3886200"/>
                <a:ext cx="228600" cy="228600"/>
              </a:xfrm>
              <a:prstGeom prst="ellipse">
                <a:avLst/>
              </a:prstGeom>
              <a:gradFill>
                <a:gsLst>
                  <a:gs pos="0">
                    <a:srgbClr val="940002"/>
                  </a:gs>
                  <a:gs pos="50000">
                    <a:srgbClr val="D60002"/>
                  </a:gs>
                  <a:gs pos="100000">
                    <a:srgbClr val="FF0004"/>
                  </a:gs>
                </a:gsLst>
                <a:lin ang="8100018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53" name="Shape 169">
                <a:extLst>
                  <a:ext uri="{FF2B5EF4-FFF2-40B4-BE49-F238E27FC236}">
                    <a16:creationId xmlns:a16="http://schemas.microsoft.com/office/drawing/2014/main" id="{F6757340-2E73-D14F-BCA6-578845EDD806}"/>
                  </a:ext>
                </a:extLst>
              </p:cNvPr>
              <p:cNvSpPr/>
              <p:nvPr/>
            </p:nvSpPr>
            <p:spPr>
              <a:xfrm>
                <a:off x="1981200" y="3962400"/>
                <a:ext cx="228600" cy="228600"/>
              </a:xfrm>
              <a:prstGeom prst="ellipse">
                <a:avLst/>
              </a:prstGeom>
              <a:gradFill>
                <a:gsLst>
                  <a:gs pos="0">
                    <a:srgbClr val="8C8C8C"/>
                  </a:gs>
                  <a:gs pos="50000">
                    <a:srgbClr val="CBCBCB"/>
                  </a:gs>
                  <a:gs pos="100000">
                    <a:srgbClr val="F3F3F3"/>
                  </a:gs>
                </a:gsLst>
                <a:lin ang="8100018" scaled="0"/>
              </a:gradFill>
              <a:ln w="9525" cap="flat">
                <a:solidFill>
                  <a:srgbClr val="BFBFB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54" name="Shape 170">
                <a:extLst>
                  <a:ext uri="{FF2B5EF4-FFF2-40B4-BE49-F238E27FC236}">
                    <a16:creationId xmlns:a16="http://schemas.microsoft.com/office/drawing/2014/main" id="{AF2BF533-7B2D-8A45-BA9D-DF083A14783A}"/>
                  </a:ext>
                </a:extLst>
              </p:cNvPr>
              <p:cNvSpPr/>
              <p:nvPr/>
            </p:nvSpPr>
            <p:spPr>
              <a:xfrm>
                <a:off x="2057400" y="3733800"/>
                <a:ext cx="228600" cy="228600"/>
              </a:xfrm>
              <a:prstGeom prst="ellipse">
                <a:avLst/>
              </a:prstGeom>
              <a:gradFill>
                <a:gsLst>
                  <a:gs pos="0">
                    <a:srgbClr val="8C8C8C"/>
                  </a:gs>
                  <a:gs pos="50000">
                    <a:srgbClr val="CBCBCB"/>
                  </a:gs>
                  <a:gs pos="100000">
                    <a:srgbClr val="F3F3F3"/>
                  </a:gs>
                </a:gsLst>
                <a:lin ang="8100018" scaled="0"/>
              </a:gradFill>
              <a:ln w="9525" cap="flat">
                <a:solidFill>
                  <a:srgbClr val="BFBFB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55" name="Shape 171">
                <a:extLst>
                  <a:ext uri="{FF2B5EF4-FFF2-40B4-BE49-F238E27FC236}">
                    <a16:creationId xmlns:a16="http://schemas.microsoft.com/office/drawing/2014/main" id="{FA28B469-E052-1E46-9964-B1F27772B98F}"/>
                  </a:ext>
                </a:extLst>
              </p:cNvPr>
              <p:cNvSpPr/>
              <p:nvPr/>
            </p:nvSpPr>
            <p:spPr>
              <a:xfrm>
                <a:off x="1828800" y="3962400"/>
                <a:ext cx="228600" cy="228600"/>
              </a:xfrm>
              <a:prstGeom prst="ellipse">
                <a:avLst/>
              </a:prstGeom>
              <a:gradFill>
                <a:gsLst>
                  <a:gs pos="0">
                    <a:srgbClr val="940002"/>
                  </a:gs>
                  <a:gs pos="50000">
                    <a:srgbClr val="D60002"/>
                  </a:gs>
                  <a:gs pos="100000">
                    <a:srgbClr val="FF0004"/>
                  </a:gs>
                </a:gsLst>
                <a:lin ang="8100018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>
                  <a:spcBef>
                    <a:spcPts val="0"/>
                  </a:spcBef>
                  <a:buNone/>
                </a:pPr>
                <a:endParaRPr/>
              </a:p>
            </p:txBody>
          </p:sp>
        </p:grpSp>
        <p:sp>
          <p:nvSpPr>
            <p:cNvPr id="22" name="Shape 172">
              <a:extLst>
                <a:ext uri="{FF2B5EF4-FFF2-40B4-BE49-F238E27FC236}">
                  <a16:creationId xmlns:a16="http://schemas.microsoft.com/office/drawing/2014/main" id="{78D80A07-55B9-2248-A8CD-20F5F225EAC7}"/>
                </a:ext>
              </a:extLst>
            </p:cNvPr>
            <p:cNvSpPr/>
            <p:nvPr/>
          </p:nvSpPr>
          <p:spPr>
            <a:xfrm rot="-2700000">
              <a:off x="3056306" y="2383058"/>
              <a:ext cx="990656" cy="3302047"/>
            </a:xfrm>
            <a:prstGeom prst="ellipse">
              <a:avLst/>
            </a:prstGeom>
            <a:noFill/>
            <a:ln w="25400" cap="flat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" name="Shape 173">
              <a:extLst>
                <a:ext uri="{FF2B5EF4-FFF2-40B4-BE49-F238E27FC236}">
                  <a16:creationId xmlns:a16="http://schemas.microsoft.com/office/drawing/2014/main" id="{95845B24-C876-8241-91FD-EDA57E3DEDF9}"/>
                </a:ext>
              </a:extLst>
            </p:cNvPr>
            <p:cNvSpPr/>
            <p:nvPr/>
          </p:nvSpPr>
          <p:spPr>
            <a:xfrm>
              <a:off x="2372085" y="3278435"/>
              <a:ext cx="152399" cy="152399"/>
            </a:xfrm>
            <a:prstGeom prst="ellipse">
              <a:avLst/>
            </a:prstGeom>
            <a:gradFill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8100018" scaled="0"/>
            </a:gradFill>
            <a:ln w="9525" cap="flat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4" name="Shape 174">
              <a:extLst>
                <a:ext uri="{FF2B5EF4-FFF2-40B4-BE49-F238E27FC236}">
                  <a16:creationId xmlns:a16="http://schemas.microsoft.com/office/drawing/2014/main" id="{4799C11C-0D55-1E4C-B24F-8031BEB5986B}"/>
                </a:ext>
              </a:extLst>
            </p:cNvPr>
            <p:cNvSpPr/>
            <p:nvPr/>
          </p:nvSpPr>
          <p:spPr>
            <a:xfrm>
              <a:off x="5081948" y="3967410"/>
              <a:ext cx="152399" cy="152399"/>
            </a:xfrm>
            <a:prstGeom prst="ellipse">
              <a:avLst/>
            </a:prstGeom>
            <a:gradFill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8100018" scaled="0"/>
            </a:gradFill>
            <a:ln w="9525" cap="flat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5" name="Shape 175">
              <a:extLst>
                <a:ext uri="{FF2B5EF4-FFF2-40B4-BE49-F238E27FC236}">
                  <a16:creationId xmlns:a16="http://schemas.microsoft.com/office/drawing/2014/main" id="{7188D046-CF0E-FA47-AF4A-2FD376154B55}"/>
                </a:ext>
              </a:extLst>
            </p:cNvPr>
            <p:cNvSpPr/>
            <p:nvPr/>
          </p:nvSpPr>
          <p:spPr>
            <a:xfrm>
              <a:off x="3329348" y="3891210"/>
              <a:ext cx="228600" cy="228600"/>
            </a:xfrm>
            <a:prstGeom prst="ellipse">
              <a:avLst/>
            </a:prstGeom>
            <a:gradFill>
              <a:gsLst>
                <a:gs pos="0">
                  <a:srgbClr val="940002"/>
                </a:gs>
                <a:gs pos="50000">
                  <a:srgbClr val="D60002"/>
                </a:gs>
                <a:gs pos="100000">
                  <a:srgbClr val="FF0004"/>
                </a:gs>
              </a:gsLst>
              <a:lin ang="8100018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6" name="Shape 176">
              <a:extLst>
                <a:ext uri="{FF2B5EF4-FFF2-40B4-BE49-F238E27FC236}">
                  <a16:creationId xmlns:a16="http://schemas.microsoft.com/office/drawing/2014/main" id="{5EA11AD5-ACF5-2943-B333-FEDF29D95616}"/>
                </a:ext>
              </a:extLst>
            </p:cNvPr>
            <p:cNvSpPr/>
            <p:nvPr/>
          </p:nvSpPr>
          <p:spPr>
            <a:xfrm>
              <a:off x="3024548" y="2519609"/>
              <a:ext cx="990599" cy="3302100"/>
            </a:xfrm>
            <a:prstGeom prst="ellipse">
              <a:avLst/>
            </a:prstGeom>
            <a:noFill/>
            <a:ln w="25400" cap="flat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" name="Shape 177">
              <a:extLst>
                <a:ext uri="{FF2B5EF4-FFF2-40B4-BE49-F238E27FC236}">
                  <a16:creationId xmlns:a16="http://schemas.microsoft.com/office/drawing/2014/main" id="{EF21AA44-E9F8-794B-B2B5-00A6B2DB3C4E}"/>
                </a:ext>
              </a:extLst>
            </p:cNvPr>
            <p:cNvSpPr/>
            <p:nvPr/>
          </p:nvSpPr>
          <p:spPr>
            <a:xfrm>
              <a:off x="3100748" y="5186610"/>
              <a:ext cx="152399" cy="152399"/>
            </a:xfrm>
            <a:prstGeom prst="ellipse">
              <a:avLst/>
            </a:prstGeom>
            <a:gradFill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8100018" scaled="0"/>
            </a:gradFill>
            <a:ln w="9525" cap="flat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cxnSp>
          <p:nvCxnSpPr>
            <p:cNvPr id="28" name="Shape 178">
              <a:extLst>
                <a:ext uri="{FF2B5EF4-FFF2-40B4-BE49-F238E27FC236}">
                  <a16:creationId xmlns:a16="http://schemas.microsoft.com/office/drawing/2014/main" id="{6620570E-A5D3-3D4D-848A-23AA45268AD3}"/>
                </a:ext>
              </a:extLst>
            </p:cNvPr>
            <p:cNvCxnSpPr/>
            <p:nvPr/>
          </p:nvCxnSpPr>
          <p:spPr>
            <a:xfrm rot="10800000">
              <a:off x="3362925" y="5262724"/>
              <a:ext cx="2296199" cy="193200"/>
            </a:xfrm>
            <a:prstGeom prst="straightConnector1">
              <a:avLst/>
            </a:prstGeom>
            <a:noFill/>
            <a:ln w="28575" cap="flat">
              <a:solidFill>
                <a:srgbClr val="000000"/>
              </a:solidFill>
              <a:prstDash val="solid"/>
              <a:round/>
              <a:headEnd type="none" w="med" len="med"/>
              <a:tailEnd type="none" w="lg" len="lg"/>
            </a:ln>
          </p:spPr>
        </p:cxnSp>
        <p:sp>
          <p:nvSpPr>
            <p:cNvPr id="36" name="Shape 179">
              <a:extLst>
                <a:ext uri="{FF2B5EF4-FFF2-40B4-BE49-F238E27FC236}">
                  <a16:creationId xmlns:a16="http://schemas.microsoft.com/office/drawing/2014/main" id="{86537620-41A8-5B46-8544-C18C4BE8E331}"/>
                </a:ext>
              </a:extLst>
            </p:cNvPr>
            <p:cNvSpPr txBox="1"/>
            <p:nvPr/>
          </p:nvSpPr>
          <p:spPr>
            <a:xfrm>
              <a:off x="5790491" y="2835459"/>
              <a:ext cx="1811399" cy="461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400" dirty="0">
                  <a:solidFill>
                    <a:schemeClr val="accent5">
                      <a:lumMod val="40000"/>
                      <a:lumOff val="60000"/>
                    </a:schemeClr>
                  </a:solidFill>
                </a:rPr>
                <a:t>p</a:t>
              </a:r>
              <a:r>
                <a:rPr lang="en-US" sz="2400" b="0" i="0" u="none" strike="noStrike" cap="none" baseline="0" dirty="0">
                  <a:solidFill>
                    <a:schemeClr val="accent5">
                      <a:lumMod val="40000"/>
                      <a:lumOff val="60000"/>
                    </a:schemeClr>
                  </a:solidFill>
                </a:rPr>
                <a:t>roton (</a:t>
              </a:r>
              <a:r>
                <a:rPr lang="en-US" sz="2400" b="0" i="0" u="none" strike="noStrike" cap="none" baseline="0" dirty="0">
                  <a:solidFill>
                    <a:srgbClr val="FFFF00"/>
                  </a:solidFill>
                </a:rPr>
                <a:t>+</a:t>
              </a:r>
              <a:r>
                <a:rPr lang="en-US" sz="2400" b="0" i="0" u="none" strike="noStrike" cap="none" baseline="0" dirty="0">
                  <a:solidFill>
                    <a:schemeClr val="accent5">
                      <a:lumMod val="40000"/>
                      <a:lumOff val="60000"/>
                    </a:schemeClr>
                  </a:solidFill>
                </a:rPr>
                <a:t>)</a:t>
              </a:r>
            </a:p>
          </p:txBody>
        </p:sp>
        <p:sp>
          <p:nvSpPr>
            <p:cNvPr id="37" name="Shape 180">
              <a:extLst>
                <a:ext uri="{FF2B5EF4-FFF2-40B4-BE49-F238E27FC236}">
                  <a16:creationId xmlns:a16="http://schemas.microsoft.com/office/drawing/2014/main" id="{E3BD1ACC-E114-2A4A-8570-664650D3D6C0}"/>
                </a:ext>
              </a:extLst>
            </p:cNvPr>
            <p:cNvSpPr txBox="1"/>
            <p:nvPr/>
          </p:nvSpPr>
          <p:spPr>
            <a:xfrm>
              <a:off x="3288867" y="3797546"/>
              <a:ext cx="576300" cy="461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400" b="0" i="0" u="none" strike="noStrike" cap="none" baseline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+</a:t>
              </a:r>
            </a:p>
          </p:txBody>
        </p:sp>
        <p:sp>
          <p:nvSpPr>
            <p:cNvPr id="38" name="Shape 181">
              <a:extLst>
                <a:ext uri="{FF2B5EF4-FFF2-40B4-BE49-F238E27FC236}">
                  <a16:creationId xmlns:a16="http://schemas.microsoft.com/office/drawing/2014/main" id="{BFBB565C-67A5-1B41-A42A-A8C15BC8F341}"/>
                </a:ext>
              </a:extLst>
            </p:cNvPr>
            <p:cNvSpPr txBox="1"/>
            <p:nvPr/>
          </p:nvSpPr>
          <p:spPr>
            <a:xfrm>
              <a:off x="3489527" y="3851205"/>
              <a:ext cx="576300" cy="461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400" b="0" i="0" u="none" strike="noStrike" cap="none" baseline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+</a:t>
              </a:r>
            </a:p>
          </p:txBody>
        </p:sp>
        <p:sp>
          <p:nvSpPr>
            <p:cNvPr id="42" name="Shape 182">
              <a:extLst>
                <a:ext uri="{FF2B5EF4-FFF2-40B4-BE49-F238E27FC236}">
                  <a16:creationId xmlns:a16="http://schemas.microsoft.com/office/drawing/2014/main" id="{3A7D648D-F661-D44A-8888-97E527B1E6EA}"/>
                </a:ext>
              </a:extLst>
            </p:cNvPr>
            <p:cNvSpPr txBox="1"/>
            <p:nvPr/>
          </p:nvSpPr>
          <p:spPr>
            <a:xfrm>
              <a:off x="3150755" y="3948360"/>
              <a:ext cx="369000" cy="461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400" b="0" i="0" u="none" strike="noStrike" cap="none" baseline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+</a:t>
              </a:r>
            </a:p>
          </p:txBody>
        </p:sp>
        <p:sp>
          <p:nvSpPr>
            <p:cNvPr id="43" name="Shape 183">
              <a:extLst>
                <a:ext uri="{FF2B5EF4-FFF2-40B4-BE49-F238E27FC236}">
                  <a16:creationId xmlns:a16="http://schemas.microsoft.com/office/drawing/2014/main" id="{3EB37ECD-0320-EC46-9AE9-FD6A3BBFFFDB}"/>
                </a:ext>
              </a:extLst>
            </p:cNvPr>
            <p:cNvSpPr txBox="1"/>
            <p:nvPr/>
          </p:nvSpPr>
          <p:spPr>
            <a:xfrm>
              <a:off x="3303155" y="3618953"/>
              <a:ext cx="576300" cy="461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400" b="0" i="0" u="none" strike="noStrike" cap="none" baseline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+</a:t>
              </a:r>
            </a:p>
          </p:txBody>
        </p:sp>
        <p:sp>
          <p:nvSpPr>
            <p:cNvPr id="44" name="Shape 184">
              <a:extLst>
                <a:ext uri="{FF2B5EF4-FFF2-40B4-BE49-F238E27FC236}">
                  <a16:creationId xmlns:a16="http://schemas.microsoft.com/office/drawing/2014/main" id="{54F023CB-832C-0749-9C4F-55FE399833D3}"/>
                </a:ext>
              </a:extLst>
            </p:cNvPr>
            <p:cNvSpPr txBox="1"/>
            <p:nvPr/>
          </p:nvSpPr>
          <p:spPr>
            <a:xfrm>
              <a:off x="3036455" y="5007221"/>
              <a:ext cx="576300" cy="461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400" b="0" i="0" u="none" strike="noStrike" cap="none" baseline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-</a:t>
              </a:r>
            </a:p>
          </p:txBody>
        </p:sp>
        <p:sp>
          <p:nvSpPr>
            <p:cNvPr id="45" name="Shape 185">
              <a:extLst>
                <a:ext uri="{FF2B5EF4-FFF2-40B4-BE49-F238E27FC236}">
                  <a16:creationId xmlns:a16="http://schemas.microsoft.com/office/drawing/2014/main" id="{33FA9F00-1152-484E-A9F3-240364FFC041}"/>
                </a:ext>
              </a:extLst>
            </p:cNvPr>
            <p:cNvSpPr txBox="1"/>
            <p:nvPr/>
          </p:nvSpPr>
          <p:spPr>
            <a:xfrm>
              <a:off x="4392988" y="2552933"/>
              <a:ext cx="576300" cy="461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400" b="0" i="0" u="none" strike="noStrike" cap="none" baseline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-</a:t>
              </a:r>
            </a:p>
          </p:txBody>
        </p:sp>
        <p:sp>
          <p:nvSpPr>
            <p:cNvPr id="46" name="Shape 186">
              <a:extLst>
                <a:ext uri="{FF2B5EF4-FFF2-40B4-BE49-F238E27FC236}">
                  <a16:creationId xmlns:a16="http://schemas.microsoft.com/office/drawing/2014/main" id="{D5A35ED3-D568-F444-8DCE-D9A851D5D658}"/>
                </a:ext>
              </a:extLst>
            </p:cNvPr>
            <p:cNvSpPr txBox="1"/>
            <p:nvPr/>
          </p:nvSpPr>
          <p:spPr>
            <a:xfrm>
              <a:off x="2343510" y="3089521"/>
              <a:ext cx="576300" cy="461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400" b="0" i="0" u="none" strike="noStrike" cap="none" baseline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-</a:t>
              </a:r>
            </a:p>
          </p:txBody>
        </p:sp>
        <p:sp>
          <p:nvSpPr>
            <p:cNvPr id="47" name="Shape 187">
              <a:extLst>
                <a:ext uri="{FF2B5EF4-FFF2-40B4-BE49-F238E27FC236}">
                  <a16:creationId xmlns:a16="http://schemas.microsoft.com/office/drawing/2014/main" id="{8C649EB7-D719-D240-BCBE-08157BFA6317}"/>
                </a:ext>
              </a:extLst>
            </p:cNvPr>
            <p:cNvSpPr txBox="1"/>
            <p:nvPr/>
          </p:nvSpPr>
          <p:spPr>
            <a:xfrm>
              <a:off x="5718707" y="5197659"/>
              <a:ext cx="2189100" cy="461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400" b="0" i="0" u="none" strike="noStrike" cap="none" baseline="0" dirty="0">
                  <a:solidFill>
                    <a:schemeClr val="accent5">
                      <a:lumMod val="40000"/>
                      <a:lumOff val="60000"/>
                    </a:schemeClr>
                  </a:solidFill>
                </a:rPr>
                <a:t>electron (</a:t>
              </a:r>
              <a:r>
                <a:rPr lang="en-US" sz="2400" b="0" i="0" u="none" strike="noStrike" cap="none" baseline="0" dirty="0">
                  <a:solidFill>
                    <a:srgbClr val="FFFF00"/>
                  </a:solidFill>
                </a:rPr>
                <a:t>-</a:t>
              </a:r>
              <a:r>
                <a:rPr lang="en-US" sz="2400" b="0" i="0" u="none" strike="noStrike" cap="none" baseline="0" dirty="0">
                  <a:solidFill>
                    <a:schemeClr val="accent5">
                      <a:lumMod val="40000"/>
                      <a:lumOff val="60000"/>
                    </a:schemeClr>
                  </a:solidFill>
                </a:rPr>
                <a:t>)</a:t>
              </a:r>
            </a:p>
          </p:txBody>
        </p:sp>
        <p:sp>
          <p:nvSpPr>
            <p:cNvPr id="48" name="Shape 189">
              <a:extLst>
                <a:ext uri="{FF2B5EF4-FFF2-40B4-BE49-F238E27FC236}">
                  <a16:creationId xmlns:a16="http://schemas.microsoft.com/office/drawing/2014/main" id="{99640128-4A42-A847-915D-E4B098631569}"/>
                </a:ext>
              </a:extLst>
            </p:cNvPr>
            <p:cNvSpPr txBox="1"/>
            <p:nvPr/>
          </p:nvSpPr>
          <p:spPr>
            <a:xfrm>
              <a:off x="5028677" y="3792276"/>
              <a:ext cx="576300" cy="461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400" b="0" i="0" u="none" strike="noStrike" cap="none" baseline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-</a:t>
              </a:r>
            </a:p>
          </p:txBody>
        </p:sp>
        <p:cxnSp>
          <p:nvCxnSpPr>
            <p:cNvPr id="49" name="Shape 190">
              <a:extLst>
                <a:ext uri="{FF2B5EF4-FFF2-40B4-BE49-F238E27FC236}">
                  <a16:creationId xmlns:a16="http://schemas.microsoft.com/office/drawing/2014/main" id="{4B0A3CCE-5F39-6F48-AFFA-99F280752846}"/>
                </a:ext>
              </a:extLst>
            </p:cNvPr>
            <p:cNvCxnSpPr/>
            <p:nvPr/>
          </p:nvCxnSpPr>
          <p:spPr>
            <a:xfrm flipH="1">
              <a:off x="3809699" y="3135475"/>
              <a:ext cx="1991400" cy="944700"/>
            </a:xfrm>
            <a:prstGeom prst="straightConnector1">
              <a:avLst/>
            </a:prstGeom>
            <a:noFill/>
            <a:ln w="28575" cap="flat">
              <a:solidFill>
                <a:srgbClr val="000000"/>
              </a:solidFill>
              <a:prstDash val="solid"/>
              <a:round/>
              <a:headEnd type="none" w="med" len="med"/>
              <a:tailEnd type="none" w="lg" len="lg"/>
            </a:ln>
          </p:spPr>
        </p:cxnSp>
      </p:grpSp>
      <p:sp>
        <p:nvSpPr>
          <p:cNvPr id="5" name="Tekstvak 4">
            <a:extLst>
              <a:ext uri="{FF2B5EF4-FFF2-40B4-BE49-F238E27FC236}">
                <a16:creationId xmlns:a16="http://schemas.microsoft.com/office/drawing/2014/main" id="{CE002071-D96A-6A49-AD1E-F682D3795C85}"/>
              </a:ext>
            </a:extLst>
          </p:cNvPr>
          <p:cNvSpPr txBox="1"/>
          <p:nvPr/>
        </p:nvSpPr>
        <p:spPr>
          <a:xfrm>
            <a:off x="6684191" y="2344122"/>
            <a:ext cx="1622031" cy="461663"/>
          </a:xfrm>
          <a:prstGeom prst="rect">
            <a:avLst/>
          </a:prstGeom>
          <a:solidFill>
            <a:srgbClr val="E2FFFF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4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Kern</a:t>
            </a:r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59F6E00C-D6DE-E54A-A1B3-C1D8B62B60F3}"/>
              </a:ext>
            </a:extLst>
          </p:cNvPr>
          <p:cNvSpPr txBox="1"/>
          <p:nvPr/>
        </p:nvSpPr>
        <p:spPr>
          <a:xfrm>
            <a:off x="6557731" y="4676866"/>
            <a:ext cx="1622031" cy="461663"/>
          </a:xfrm>
          <a:prstGeom prst="rect">
            <a:avLst/>
          </a:prstGeom>
          <a:solidFill>
            <a:srgbClr val="E2FFFF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4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Elektron</a:t>
            </a:r>
          </a:p>
        </p:txBody>
      </p:sp>
    </p:spTree>
    <p:extLst>
      <p:ext uri="{BB962C8B-B14F-4D97-AF65-F5344CB8AC3E}">
        <p14:creationId xmlns:p14="http://schemas.microsoft.com/office/powerpoint/2010/main" val="276799500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hoek 28">
            <a:extLst>
              <a:ext uri="{FF2B5EF4-FFF2-40B4-BE49-F238E27FC236}">
                <a16:creationId xmlns:a16="http://schemas.microsoft.com/office/drawing/2014/main" id="{5E68FA23-9182-BA4E-8B1C-80136ACD3A0B}"/>
              </a:ext>
            </a:extLst>
          </p:cNvPr>
          <p:cNvSpPr/>
          <p:nvPr/>
        </p:nvSpPr>
        <p:spPr>
          <a:xfrm>
            <a:off x="-16766" y="-264000"/>
            <a:ext cx="13562903" cy="7884000"/>
          </a:xfrm>
          <a:prstGeom prst="rect">
            <a:avLst/>
          </a:prstGeom>
          <a:solidFill>
            <a:srgbClr val="1D252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D139463-6F7F-C843-9175-A761D201AA95}"/>
              </a:ext>
            </a:extLst>
          </p:cNvPr>
          <p:cNvSpPr txBox="1"/>
          <p:nvPr/>
        </p:nvSpPr>
        <p:spPr>
          <a:xfrm>
            <a:off x="7355471" y="2677784"/>
            <a:ext cx="6871272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STROMEN VAN WATER</a:t>
            </a:r>
            <a:endParaRPr kumimoji="0" lang="nl-NL" sz="36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 Narrow" panose="020B0604020202020204" pitchFamily="34" charset="0"/>
              <a:cs typeface="Arial Narrow" panose="020B0604020202020204" pitchFamily="34" charset="0"/>
              <a:sym typeface="Gill Sans"/>
            </a:endParaRPr>
          </a:p>
        </p:txBody>
      </p:sp>
      <p:grpSp>
        <p:nvGrpSpPr>
          <p:cNvPr id="10" name="Group 2">
            <a:extLst>
              <a:ext uri="{FF2B5EF4-FFF2-40B4-BE49-F238E27FC236}">
                <a16:creationId xmlns:a16="http://schemas.microsoft.com/office/drawing/2014/main" id="{735AA78B-55E1-184D-9DB0-1EAB019E895A}"/>
              </a:ext>
            </a:extLst>
          </p:cNvPr>
          <p:cNvGrpSpPr/>
          <p:nvPr/>
        </p:nvGrpSpPr>
        <p:grpSpPr>
          <a:xfrm>
            <a:off x="2020952" y="1306900"/>
            <a:ext cx="4235149" cy="2032450"/>
            <a:chOff x="4908850" y="1554961"/>
            <a:chExt cx="4235149" cy="2032450"/>
          </a:xfrm>
        </p:grpSpPr>
        <p:sp>
          <p:nvSpPr>
            <p:cNvPr id="11" name="Shape 268">
              <a:extLst>
                <a:ext uri="{FF2B5EF4-FFF2-40B4-BE49-F238E27FC236}">
                  <a16:creationId xmlns:a16="http://schemas.microsoft.com/office/drawing/2014/main" id="{B69AEF17-EC33-7D48-AA47-C46C14ECA1A9}"/>
                </a:ext>
              </a:extLst>
            </p:cNvPr>
            <p:cNvSpPr/>
            <p:nvPr/>
          </p:nvSpPr>
          <p:spPr>
            <a:xfrm>
              <a:off x="5460925" y="1554961"/>
              <a:ext cx="3181725" cy="1533850"/>
            </a:xfrm>
            <a:custGeom>
              <a:avLst/>
              <a:gdLst/>
              <a:ahLst/>
              <a:cxnLst/>
              <a:rect l="0" t="0" r="0" b="0"/>
              <a:pathLst>
                <a:path w="127269" h="61354" extrusionOk="0">
                  <a:moveTo>
                    <a:pt x="0" y="28"/>
                  </a:moveTo>
                  <a:cubicBezTo>
                    <a:pt x="8572" y="1127"/>
                    <a:pt x="39235" y="-2280"/>
                    <a:pt x="51435" y="6622"/>
                  </a:cubicBezTo>
                  <a:cubicBezTo>
                    <a:pt x="63634" y="15524"/>
                    <a:pt x="60557" y="44319"/>
                    <a:pt x="73196" y="53441"/>
                  </a:cubicBezTo>
                  <a:cubicBezTo>
                    <a:pt x="85835" y="62563"/>
                    <a:pt x="118256" y="60035"/>
                    <a:pt x="127269" y="61354"/>
                  </a:cubicBezTo>
                </a:path>
              </a:pathLst>
            </a:custGeom>
            <a:noFill/>
            <a:ln w="114300" cap="flat">
              <a:solidFill>
                <a:srgbClr val="999999"/>
              </a:solidFill>
              <a:prstDash val="solid"/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Shape 269">
              <a:extLst>
                <a:ext uri="{FF2B5EF4-FFF2-40B4-BE49-F238E27FC236}">
                  <a16:creationId xmlns:a16="http://schemas.microsoft.com/office/drawing/2014/main" id="{4E326912-3B78-FA41-B33A-ED461EBFED46}"/>
                </a:ext>
              </a:extLst>
            </p:cNvPr>
            <p:cNvSpPr/>
            <p:nvPr/>
          </p:nvSpPr>
          <p:spPr>
            <a:xfrm>
              <a:off x="5019825" y="2053561"/>
              <a:ext cx="3181725" cy="1533850"/>
            </a:xfrm>
            <a:custGeom>
              <a:avLst/>
              <a:gdLst/>
              <a:ahLst/>
              <a:cxnLst/>
              <a:rect l="0" t="0" r="0" b="0"/>
              <a:pathLst>
                <a:path w="127269" h="61354" extrusionOk="0">
                  <a:moveTo>
                    <a:pt x="0" y="28"/>
                  </a:moveTo>
                  <a:cubicBezTo>
                    <a:pt x="8572" y="1127"/>
                    <a:pt x="39235" y="-2280"/>
                    <a:pt x="51435" y="6622"/>
                  </a:cubicBezTo>
                  <a:cubicBezTo>
                    <a:pt x="63634" y="15524"/>
                    <a:pt x="60557" y="44319"/>
                    <a:pt x="73196" y="53441"/>
                  </a:cubicBezTo>
                  <a:cubicBezTo>
                    <a:pt x="85835" y="62563"/>
                    <a:pt x="118256" y="60035"/>
                    <a:pt x="127269" y="61354"/>
                  </a:cubicBezTo>
                </a:path>
              </a:pathLst>
            </a:custGeom>
            <a:noFill/>
            <a:ln w="114300" cap="flat">
              <a:solidFill>
                <a:srgbClr val="999999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13" name="Shape 270">
              <a:extLst>
                <a:ext uri="{FF2B5EF4-FFF2-40B4-BE49-F238E27FC236}">
                  <a16:creationId xmlns:a16="http://schemas.microsoft.com/office/drawing/2014/main" id="{D2E3EA5F-8DDE-9945-914F-3F6ADD15758B}"/>
                </a:ext>
              </a:extLst>
            </p:cNvPr>
            <p:cNvSpPr/>
            <p:nvPr/>
          </p:nvSpPr>
          <p:spPr>
            <a:xfrm>
              <a:off x="6608348" y="2555322"/>
              <a:ext cx="560508" cy="266525"/>
            </a:xfrm>
            <a:custGeom>
              <a:avLst/>
              <a:gdLst/>
              <a:ahLst/>
              <a:cxnLst/>
              <a:rect l="0" t="0" r="0" b="0"/>
              <a:pathLst>
                <a:path w="30993" h="10661" extrusionOk="0">
                  <a:moveTo>
                    <a:pt x="0" y="10661"/>
                  </a:moveTo>
                  <a:cubicBezTo>
                    <a:pt x="2088" y="9012"/>
                    <a:pt x="10440" y="1209"/>
                    <a:pt x="12529" y="770"/>
                  </a:cubicBezTo>
                  <a:cubicBezTo>
                    <a:pt x="14617" y="330"/>
                    <a:pt x="10880" y="8134"/>
                    <a:pt x="12529" y="8024"/>
                  </a:cubicBezTo>
                  <a:cubicBezTo>
                    <a:pt x="14177" y="7914"/>
                    <a:pt x="20661" y="-109"/>
                    <a:pt x="22420" y="110"/>
                  </a:cubicBezTo>
                  <a:cubicBezTo>
                    <a:pt x="24178" y="329"/>
                    <a:pt x="21651" y="9122"/>
                    <a:pt x="23080" y="9342"/>
                  </a:cubicBezTo>
                  <a:cubicBezTo>
                    <a:pt x="24508" y="9561"/>
                    <a:pt x="29674" y="2747"/>
                    <a:pt x="30993" y="1429"/>
                  </a:cubicBezTo>
                </a:path>
              </a:pathLst>
            </a:custGeom>
            <a:noFill/>
            <a:ln w="38100" cap="flat">
              <a:solidFill>
                <a:srgbClr val="6D9EEB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14" name="Shape 271">
              <a:extLst>
                <a:ext uri="{FF2B5EF4-FFF2-40B4-BE49-F238E27FC236}">
                  <a16:creationId xmlns:a16="http://schemas.microsoft.com/office/drawing/2014/main" id="{C654ED35-DEA0-0D46-A2FE-CC616EF4B3EE}"/>
                </a:ext>
              </a:extLst>
            </p:cNvPr>
            <p:cNvSpPr/>
            <p:nvPr/>
          </p:nvSpPr>
          <p:spPr>
            <a:xfrm>
              <a:off x="6458100" y="2053550"/>
              <a:ext cx="389736" cy="266525"/>
            </a:xfrm>
            <a:custGeom>
              <a:avLst/>
              <a:gdLst/>
              <a:ahLst/>
              <a:cxnLst/>
              <a:rect l="0" t="0" r="0" b="0"/>
              <a:pathLst>
                <a:path w="30993" h="10661" extrusionOk="0">
                  <a:moveTo>
                    <a:pt x="0" y="10661"/>
                  </a:moveTo>
                  <a:cubicBezTo>
                    <a:pt x="2088" y="9012"/>
                    <a:pt x="10440" y="1209"/>
                    <a:pt x="12529" y="770"/>
                  </a:cubicBezTo>
                  <a:cubicBezTo>
                    <a:pt x="14617" y="330"/>
                    <a:pt x="10880" y="8134"/>
                    <a:pt x="12529" y="8024"/>
                  </a:cubicBezTo>
                  <a:cubicBezTo>
                    <a:pt x="14177" y="7914"/>
                    <a:pt x="20661" y="-109"/>
                    <a:pt x="22420" y="110"/>
                  </a:cubicBezTo>
                  <a:cubicBezTo>
                    <a:pt x="24178" y="329"/>
                    <a:pt x="21651" y="9122"/>
                    <a:pt x="23080" y="9342"/>
                  </a:cubicBezTo>
                  <a:cubicBezTo>
                    <a:pt x="24508" y="9561"/>
                    <a:pt x="29674" y="2747"/>
                    <a:pt x="30993" y="1429"/>
                  </a:cubicBezTo>
                </a:path>
              </a:pathLst>
            </a:custGeom>
            <a:noFill/>
            <a:ln w="38100" cap="flat">
              <a:solidFill>
                <a:srgbClr val="6D9EEB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15" name="Shape 272">
              <a:extLst>
                <a:ext uri="{FF2B5EF4-FFF2-40B4-BE49-F238E27FC236}">
                  <a16:creationId xmlns:a16="http://schemas.microsoft.com/office/drawing/2014/main" id="{369BD532-B664-4B4D-9EF6-F401D0A346A6}"/>
                </a:ext>
              </a:extLst>
            </p:cNvPr>
            <p:cNvSpPr/>
            <p:nvPr/>
          </p:nvSpPr>
          <p:spPr>
            <a:xfrm>
              <a:off x="5683275" y="1787029"/>
              <a:ext cx="774825" cy="266525"/>
            </a:xfrm>
            <a:custGeom>
              <a:avLst/>
              <a:gdLst/>
              <a:ahLst/>
              <a:cxnLst/>
              <a:rect l="0" t="0" r="0" b="0"/>
              <a:pathLst>
                <a:path w="30993" h="10661" extrusionOk="0">
                  <a:moveTo>
                    <a:pt x="0" y="10661"/>
                  </a:moveTo>
                  <a:cubicBezTo>
                    <a:pt x="2088" y="9012"/>
                    <a:pt x="10440" y="1209"/>
                    <a:pt x="12529" y="770"/>
                  </a:cubicBezTo>
                  <a:cubicBezTo>
                    <a:pt x="14617" y="330"/>
                    <a:pt x="10880" y="8134"/>
                    <a:pt x="12529" y="8024"/>
                  </a:cubicBezTo>
                  <a:cubicBezTo>
                    <a:pt x="14177" y="7914"/>
                    <a:pt x="20661" y="-109"/>
                    <a:pt x="22420" y="110"/>
                  </a:cubicBezTo>
                  <a:cubicBezTo>
                    <a:pt x="24178" y="329"/>
                    <a:pt x="21651" y="9122"/>
                    <a:pt x="23080" y="9342"/>
                  </a:cubicBezTo>
                  <a:cubicBezTo>
                    <a:pt x="24508" y="9561"/>
                    <a:pt x="29674" y="2747"/>
                    <a:pt x="30993" y="1429"/>
                  </a:cubicBezTo>
                </a:path>
              </a:pathLst>
            </a:custGeom>
            <a:noFill/>
            <a:ln w="38100" cap="flat">
              <a:solidFill>
                <a:srgbClr val="6D9EEB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16" name="Shape 273">
              <a:extLst>
                <a:ext uri="{FF2B5EF4-FFF2-40B4-BE49-F238E27FC236}">
                  <a16:creationId xmlns:a16="http://schemas.microsoft.com/office/drawing/2014/main" id="{D6276E1C-9343-0C4B-B162-48FBEA9B21C6}"/>
                </a:ext>
              </a:extLst>
            </p:cNvPr>
            <p:cNvSpPr/>
            <p:nvPr/>
          </p:nvSpPr>
          <p:spPr>
            <a:xfrm>
              <a:off x="7003975" y="3088801"/>
              <a:ext cx="418328" cy="179211"/>
            </a:xfrm>
            <a:custGeom>
              <a:avLst/>
              <a:gdLst/>
              <a:ahLst/>
              <a:cxnLst/>
              <a:rect l="0" t="0" r="0" b="0"/>
              <a:pathLst>
                <a:path w="30993" h="10661" extrusionOk="0">
                  <a:moveTo>
                    <a:pt x="0" y="10661"/>
                  </a:moveTo>
                  <a:cubicBezTo>
                    <a:pt x="2088" y="9012"/>
                    <a:pt x="10440" y="1209"/>
                    <a:pt x="12529" y="770"/>
                  </a:cubicBezTo>
                  <a:cubicBezTo>
                    <a:pt x="14617" y="330"/>
                    <a:pt x="10880" y="8134"/>
                    <a:pt x="12529" y="8024"/>
                  </a:cubicBezTo>
                  <a:cubicBezTo>
                    <a:pt x="14177" y="7914"/>
                    <a:pt x="20661" y="-109"/>
                    <a:pt x="22420" y="110"/>
                  </a:cubicBezTo>
                  <a:cubicBezTo>
                    <a:pt x="24178" y="329"/>
                    <a:pt x="21651" y="9122"/>
                    <a:pt x="23080" y="9342"/>
                  </a:cubicBezTo>
                  <a:cubicBezTo>
                    <a:pt x="24508" y="9561"/>
                    <a:pt x="29674" y="2747"/>
                    <a:pt x="30993" y="1429"/>
                  </a:cubicBezTo>
                </a:path>
              </a:pathLst>
            </a:custGeom>
            <a:noFill/>
            <a:ln w="38100" cap="flat">
              <a:solidFill>
                <a:srgbClr val="6D9EEB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17" name="Shape 274">
              <a:extLst>
                <a:ext uri="{FF2B5EF4-FFF2-40B4-BE49-F238E27FC236}">
                  <a16:creationId xmlns:a16="http://schemas.microsoft.com/office/drawing/2014/main" id="{C4A2AF6E-B1F0-804F-86CD-92D094726C10}"/>
                </a:ext>
              </a:extLst>
            </p:cNvPr>
            <p:cNvSpPr/>
            <p:nvPr/>
          </p:nvSpPr>
          <p:spPr>
            <a:xfrm>
              <a:off x="7587200" y="3201079"/>
              <a:ext cx="774825" cy="266525"/>
            </a:xfrm>
            <a:custGeom>
              <a:avLst/>
              <a:gdLst/>
              <a:ahLst/>
              <a:cxnLst/>
              <a:rect l="0" t="0" r="0" b="0"/>
              <a:pathLst>
                <a:path w="30993" h="10661" extrusionOk="0">
                  <a:moveTo>
                    <a:pt x="0" y="10661"/>
                  </a:moveTo>
                  <a:cubicBezTo>
                    <a:pt x="2088" y="9012"/>
                    <a:pt x="10440" y="1209"/>
                    <a:pt x="12529" y="770"/>
                  </a:cubicBezTo>
                  <a:cubicBezTo>
                    <a:pt x="14617" y="330"/>
                    <a:pt x="10880" y="8134"/>
                    <a:pt x="12529" y="8024"/>
                  </a:cubicBezTo>
                  <a:cubicBezTo>
                    <a:pt x="14177" y="7914"/>
                    <a:pt x="20661" y="-109"/>
                    <a:pt x="22420" y="110"/>
                  </a:cubicBezTo>
                  <a:cubicBezTo>
                    <a:pt x="24178" y="329"/>
                    <a:pt x="21651" y="9122"/>
                    <a:pt x="23080" y="9342"/>
                  </a:cubicBezTo>
                  <a:cubicBezTo>
                    <a:pt x="24508" y="9561"/>
                    <a:pt x="29674" y="2747"/>
                    <a:pt x="30993" y="1429"/>
                  </a:cubicBezTo>
                </a:path>
              </a:pathLst>
            </a:custGeom>
            <a:noFill/>
            <a:ln w="38100" cap="flat">
              <a:solidFill>
                <a:srgbClr val="6D9EEB"/>
              </a:solidFill>
              <a:prstDash val="solid"/>
              <a:round/>
              <a:headEnd type="none" w="lg" len="lg"/>
              <a:tailEnd type="none" w="lg" len="lg"/>
            </a:ln>
          </p:spPr>
        </p:sp>
        <p:cxnSp>
          <p:nvCxnSpPr>
            <p:cNvPr id="18" name="Shape 287">
              <a:extLst>
                <a:ext uri="{FF2B5EF4-FFF2-40B4-BE49-F238E27FC236}">
                  <a16:creationId xmlns:a16="http://schemas.microsoft.com/office/drawing/2014/main" id="{485E891D-59EC-1C46-8E81-35D297C57D46}"/>
                </a:ext>
              </a:extLst>
            </p:cNvPr>
            <p:cNvCxnSpPr/>
            <p:nvPr/>
          </p:nvCxnSpPr>
          <p:spPr>
            <a:xfrm>
              <a:off x="8321400" y="3356900"/>
              <a:ext cx="822599" cy="0"/>
            </a:xfrm>
            <a:prstGeom prst="straightConnector1">
              <a:avLst/>
            </a:prstGeom>
            <a:noFill/>
            <a:ln w="19050" cap="flat">
              <a:solidFill>
                <a:srgbClr val="FF9900"/>
              </a:solidFill>
              <a:prstDash val="solid"/>
              <a:round/>
              <a:headEnd type="none" w="lg" len="lg"/>
              <a:tailEnd type="triangle" w="lg" len="lg"/>
            </a:ln>
          </p:spPr>
        </p:cxnSp>
        <p:cxnSp>
          <p:nvCxnSpPr>
            <p:cNvPr id="19" name="Shape 288">
              <a:extLst>
                <a:ext uri="{FF2B5EF4-FFF2-40B4-BE49-F238E27FC236}">
                  <a16:creationId xmlns:a16="http://schemas.microsoft.com/office/drawing/2014/main" id="{338904C8-AD10-5148-AA29-5AB0FD87D5CC}"/>
                </a:ext>
              </a:extLst>
            </p:cNvPr>
            <p:cNvCxnSpPr/>
            <p:nvPr/>
          </p:nvCxnSpPr>
          <p:spPr>
            <a:xfrm>
              <a:off x="4908850" y="1787025"/>
              <a:ext cx="822599" cy="0"/>
            </a:xfrm>
            <a:prstGeom prst="straightConnector1">
              <a:avLst/>
            </a:prstGeom>
            <a:noFill/>
            <a:ln w="19050" cap="flat">
              <a:solidFill>
                <a:srgbClr val="FF9900"/>
              </a:solidFill>
              <a:prstDash val="solid"/>
              <a:round/>
              <a:headEnd type="none" w="lg" len="lg"/>
              <a:tailEnd type="triangle" w="lg" len="lg"/>
            </a:ln>
          </p:spPr>
        </p:cxnSp>
      </p:grpSp>
      <p:grpSp>
        <p:nvGrpSpPr>
          <p:cNvPr id="2" name="Groep 1">
            <a:extLst>
              <a:ext uri="{FF2B5EF4-FFF2-40B4-BE49-F238E27FC236}">
                <a16:creationId xmlns:a16="http://schemas.microsoft.com/office/drawing/2014/main" id="{794DC839-EA47-814C-97E9-56B4269F2ED2}"/>
              </a:ext>
            </a:extLst>
          </p:cNvPr>
          <p:cNvGrpSpPr/>
          <p:nvPr/>
        </p:nvGrpSpPr>
        <p:grpSpPr>
          <a:xfrm>
            <a:off x="1992542" y="4133900"/>
            <a:ext cx="4193960" cy="2490267"/>
            <a:chOff x="5043825" y="4356010"/>
            <a:chExt cx="3445774" cy="1891324"/>
          </a:xfrm>
        </p:grpSpPr>
        <p:sp>
          <p:nvSpPr>
            <p:cNvPr id="27" name="Shape 275">
              <a:extLst>
                <a:ext uri="{FF2B5EF4-FFF2-40B4-BE49-F238E27FC236}">
                  <a16:creationId xmlns:a16="http://schemas.microsoft.com/office/drawing/2014/main" id="{65CD334D-61B3-CC43-8F71-CA11CBE8E437}"/>
                </a:ext>
              </a:extLst>
            </p:cNvPr>
            <p:cNvSpPr/>
            <p:nvPr/>
          </p:nvSpPr>
          <p:spPr>
            <a:xfrm>
              <a:off x="5199625" y="4486610"/>
              <a:ext cx="3214700" cy="1632075"/>
            </a:xfrm>
            <a:custGeom>
              <a:avLst/>
              <a:gdLst/>
              <a:ahLst/>
              <a:cxnLst/>
              <a:rect l="0" t="0" r="0" b="0"/>
              <a:pathLst>
                <a:path w="128588" h="65283" extrusionOk="0">
                  <a:moveTo>
                    <a:pt x="128588" y="65283"/>
                  </a:moveTo>
                  <a:cubicBezTo>
                    <a:pt x="125071" y="54952"/>
                    <a:pt x="119465" y="6264"/>
                    <a:pt x="107486" y="3297"/>
                  </a:cubicBezTo>
                  <a:cubicBezTo>
                    <a:pt x="95506" y="329"/>
                    <a:pt x="74625" y="48027"/>
                    <a:pt x="56711" y="47478"/>
                  </a:cubicBezTo>
                  <a:cubicBezTo>
                    <a:pt x="38796" y="46928"/>
                    <a:pt x="9451" y="7913"/>
                    <a:pt x="0" y="0"/>
                  </a:cubicBezTo>
                </a:path>
              </a:pathLst>
            </a:custGeom>
            <a:noFill/>
            <a:ln w="228600" cap="flat">
              <a:solidFill>
                <a:srgbClr val="999999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28" name="Shape 276">
              <a:extLst>
                <a:ext uri="{FF2B5EF4-FFF2-40B4-BE49-F238E27FC236}">
                  <a16:creationId xmlns:a16="http://schemas.microsoft.com/office/drawing/2014/main" id="{498C9A83-353D-E54F-B79B-7D0031C32DEA}"/>
                </a:ext>
              </a:extLst>
            </p:cNvPr>
            <p:cNvSpPr txBox="1"/>
            <p:nvPr/>
          </p:nvSpPr>
          <p:spPr>
            <a:xfrm>
              <a:off x="5430450" y="46715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sp>
          <p:nvSpPr>
            <p:cNvPr id="31" name="Shape 277">
              <a:extLst>
                <a:ext uri="{FF2B5EF4-FFF2-40B4-BE49-F238E27FC236}">
                  <a16:creationId xmlns:a16="http://schemas.microsoft.com/office/drawing/2014/main" id="{6211BACB-3A39-7E42-B1DF-1BCB2F54813F}"/>
                </a:ext>
              </a:extLst>
            </p:cNvPr>
            <p:cNvSpPr txBox="1"/>
            <p:nvPr/>
          </p:nvSpPr>
          <p:spPr>
            <a:xfrm>
              <a:off x="5820150" y="50342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sp>
          <p:nvSpPr>
            <p:cNvPr id="32" name="Shape 278">
              <a:extLst>
                <a:ext uri="{FF2B5EF4-FFF2-40B4-BE49-F238E27FC236}">
                  <a16:creationId xmlns:a16="http://schemas.microsoft.com/office/drawing/2014/main" id="{77D1BE3F-D9BD-0E44-99AF-FB95A39F9FE1}"/>
                </a:ext>
              </a:extLst>
            </p:cNvPr>
            <p:cNvSpPr txBox="1"/>
            <p:nvPr/>
          </p:nvSpPr>
          <p:spPr>
            <a:xfrm>
              <a:off x="6097925" y="5355560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sp>
          <p:nvSpPr>
            <p:cNvPr id="34" name="Shape 279">
              <a:extLst>
                <a:ext uri="{FF2B5EF4-FFF2-40B4-BE49-F238E27FC236}">
                  <a16:creationId xmlns:a16="http://schemas.microsoft.com/office/drawing/2014/main" id="{E73FAE06-EFE0-D643-B9CD-ED60116CB741}"/>
                </a:ext>
              </a:extLst>
            </p:cNvPr>
            <p:cNvSpPr txBox="1"/>
            <p:nvPr/>
          </p:nvSpPr>
          <p:spPr>
            <a:xfrm>
              <a:off x="6738725" y="52811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sp>
          <p:nvSpPr>
            <p:cNvPr id="35" name="Shape 280">
              <a:extLst>
                <a:ext uri="{FF2B5EF4-FFF2-40B4-BE49-F238E27FC236}">
                  <a16:creationId xmlns:a16="http://schemas.microsoft.com/office/drawing/2014/main" id="{12F931DC-9059-7949-91B4-5426CE4437CA}"/>
                </a:ext>
              </a:extLst>
            </p:cNvPr>
            <p:cNvSpPr txBox="1"/>
            <p:nvPr/>
          </p:nvSpPr>
          <p:spPr>
            <a:xfrm>
              <a:off x="7128425" y="48239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 dirty="0"/>
                <a:t>e-</a:t>
              </a:r>
            </a:p>
          </p:txBody>
        </p:sp>
        <p:sp>
          <p:nvSpPr>
            <p:cNvPr id="36" name="Shape 281">
              <a:extLst>
                <a:ext uri="{FF2B5EF4-FFF2-40B4-BE49-F238E27FC236}">
                  <a16:creationId xmlns:a16="http://schemas.microsoft.com/office/drawing/2014/main" id="{FDD153A3-8337-3E4D-A96B-2CF5A6B61935}"/>
                </a:ext>
              </a:extLst>
            </p:cNvPr>
            <p:cNvSpPr txBox="1"/>
            <p:nvPr/>
          </p:nvSpPr>
          <p:spPr>
            <a:xfrm>
              <a:off x="7634925" y="44242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sp>
          <p:nvSpPr>
            <p:cNvPr id="37" name="Shape 282">
              <a:extLst>
                <a:ext uri="{FF2B5EF4-FFF2-40B4-BE49-F238E27FC236}">
                  <a16:creationId xmlns:a16="http://schemas.microsoft.com/office/drawing/2014/main" id="{DED64AB9-EDE9-264B-AC96-3429377AB466}"/>
                </a:ext>
              </a:extLst>
            </p:cNvPr>
            <p:cNvSpPr txBox="1"/>
            <p:nvPr/>
          </p:nvSpPr>
          <p:spPr>
            <a:xfrm>
              <a:off x="8024625" y="48239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sp>
          <p:nvSpPr>
            <p:cNvPr id="38" name="Shape 283">
              <a:extLst>
                <a:ext uri="{FF2B5EF4-FFF2-40B4-BE49-F238E27FC236}">
                  <a16:creationId xmlns:a16="http://schemas.microsoft.com/office/drawing/2014/main" id="{659AE946-B025-F94F-99E3-442D8D963CCD}"/>
                </a:ext>
              </a:extLst>
            </p:cNvPr>
            <p:cNvSpPr txBox="1"/>
            <p:nvPr/>
          </p:nvSpPr>
          <p:spPr>
            <a:xfrm>
              <a:off x="8099900" y="52811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cxnSp>
          <p:nvCxnSpPr>
            <p:cNvPr id="39" name="Shape 284">
              <a:extLst>
                <a:ext uri="{FF2B5EF4-FFF2-40B4-BE49-F238E27FC236}">
                  <a16:creationId xmlns:a16="http://schemas.microsoft.com/office/drawing/2014/main" id="{5A812C3F-7AD4-AA43-BF69-6F0327051B5D}"/>
                </a:ext>
              </a:extLst>
            </p:cNvPr>
            <p:cNvCxnSpPr/>
            <p:nvPr/>
          </p:nvCxnSpPr>
          <p:spPr>
            <a:xfrm>
              <a:off x="5043825" y="4356010"/>
              <a:ext cx="359400" cy="340199"/>
            </a:xfrm>
            <a:prstGeom prst="straightConnector1">
              <a:avLst/>
            </a:prstGeom>
            <a:noFill/>
            <a:ln w="19050" cap="flat">
              <a:solidFill>
                <a:srgbClr val="FF9900"/>
              </a:solidFill>
              <a:prstDash val="solid"/>
              <a:round/>
              <a:headEnd type="none" w="lg" len="lg"/>
              <a:tailEnd type="triangle" w="lg" len="lg"/>
            </a:ln>
          </p:spPr>
        </p:cxnSp>
        <p:cxnSp>
          <p:nvCxnSpPr>
            <p:cNvPr id="40" name="Shape 285">
              <a:extLst>
                <a:ext uri="{FF2B5EF4-FFF2-40B4-BE49-F238E27FC236}">
                  <a16:creationId xmlns:a16="http://schemas.microsoft.com/office/drawing/2014/main" id="{B186AAED-CA0E-3E4A-9D50-C7957F43FE11}"/>
                </a:ext>
              </a:extLst>
            </p:cNvPr>
            <p:cNvCxnSpPr/>
            <p:nvPr/>
          </p:nvCxnSpPr>
          <p:spPr>
            <a:xfrm rot="10800000" flipH="1">
              <a:off x="7398525" y="4719735"/>
              <a:ext cx="236400" cy="266399"/>
            </a:xfrm>
            <a:prstGeom prst="straightConnector1">
              <a:avLst/>
            </a:prstGeom>
            <a:noFill/>
            <a:ln w="19050" cap="flat">
              <a:solidFill>
                <a:srgbClr val="FF9900"/>
              </a:solidFill>
              <a:prstDash val="solid"/>
              <a:round/>
              <a:headEnd type="none" w="lg" len="lg"/>
              <a:tailEnd type="triangle" w="lg" len="lg"/>
            </a:ln>
          </p:spPr>
        </p:cxnSp>
        <p:cxnSp>
          <p:nvCxnSpPr>
            <p:cNvPr id="41" name="Shape 286">
              <a:extLst>
                <a:ext uri="{FF2B5EF4-FFF2-40B4-BE49-F238E27FC236}">
                  <a16:creationId xmlns:a16="http://schemas.microsoft.com/office/drawing/2014/main" id="{1016B008-E88D-914C-92DC-FC6454F4A59E}"/>
                </a:ext>
              </a:extLst>
            </p:cNvPr>
            <p:cNvCxnSpPr/>
            <p:nvPr/>
          </p:nvCxnSpPr>
          <p:spPr>
            <a:xfrm>
              <a:off x="8282025" y="5604135"/>
              <a:ext cx="175499" cy="643199"/>
            </a:xfrm>
            <a:prstGeom prst="straightConnector1">
              <a:avLst/>
            </a:prstGeom>
            <a:noFill/>
            <a:ln w="19050" cap="flat">
              <a:solidFill>
                <a:srgbClr val="FF9900"/>
              </a:solidFill>
              <a:prstDash val="solid"/>
              <a:round/>
              <a:headEnd type="none" w="lg" len="lg"/>
              <a:tailEnd type="triangle" w="lg" len="lg"/>
            </a:ln>
          </p:spPr>
        </p:cxnSp>
      </p:grpSp>
      <p:sp>
        <p:nvSpPr>
          <p:cNvPr id="54" name="Tekstvak 53">
            <a:extLst>
              <a:ext uri="{FF2B5EF4-FFF2-40B4-BE49-F238E27FC236}">
                <a16:creationId xmlns:a16="http://schemas.microsoft.com/office/drawing/2014/main" id="{D8C86E18-69A7-B44E-9EC8-131F012E18C0}"/>
              </a:ext>
            </a:extLst>
          </p:cNvPr>
          <p:cNvSpPr txBox="1"/>
          <p:nvPr/>
        </p:nvSpPr>
        <p:spPr>
          <a:xfrm>
            <a:off x="7351692" y="5210490"/>
            <a:ext cx="6871272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STROMEN VAN ELECTRONEN</a:t>
            </a:r>
            <a:endParaRPr kumimoji="0" lang="nl-NL" sz="36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 Narrow" panose="020B0604020202020204" pitchFamily="34" charset="0"/>
              <a:cs typeface="Arial Narrow" panose="020B0604020202020204" pitchFamily="34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47063701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E6FC36B7-E6B6-6747-847B-C5A24B8443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293" r="18519"/>
          <a:stretch/>
        </p:blipFill>
        <p:spPr>
          <a:xfrm>
            <a:off x="1284130" y="-172092"/>
            <a:ext cx="8153706" cy="8013032"/>
          </a:xfrm>
          <a:prstGeom prst="rect">
            <a:avLst/>
          </a:prstGeom>
        </p:spPr>
      </p:pic>
      <p:grpSp>
        <p:nvGrpSpPr>
          <p:cNvPr id="8" name="Groep 7">
            <a:extLst>
              <a:ext uri="{FF2B5EF4-FFF2-40B4-BE49-F238E27FC236}">
                <a16:creationId xmlns:a16="http://schemas.microsoft.com/office/drawing/2014/main" id="{E928198A-7162-9543-AF33-A0B57B04E65E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7" name="Rechthoek 6">
              <a:extLst>
                <a:ext uri="{FF2B5EF4-FFF2-40B4-BE49-F238E27FC236}">
                  <a16:creationId xmlns:a16="http://schemas.microsoft.com/office/drawing/2014/main" id="{112F8110-42F7-9C49-8216-4AAAE966484D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73EBCFB8-8764-BE43-9C96-E567C32181D7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41" name="Driehoek 40">
            <a:extLst>
              <a:ext uri="{FF2B5EF4-FFF2-40B4-BE49-F238E27FC236}">
                <a16:creationId xmlns:a16="http://schemas.microsoft.com/office/drawing/2014/main" id="{4FA19198-5828-6C45-8579-37471C093C48}"/>
              </a:ext>
            </a:extLst>
          </p:cNvPr>
          <p:cNvSpPr/>
          <p:nvPr/>
        </p:nvSpPr>
        <p:spPr>
          <a:xfrm rot="16200000">
            <a:off x="8198132" y="5603795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41289233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B737B426-FE06-8C40-A8CC-E9984FB22CE6}"/>
              </a:ext>
            </a:extLst>
          </p:cNvPr>
          <p:cNvSpPr/>
          <p:nvPr/>
        </p:nvSpPr>
        <p:spPr>
          <a:xfrm>
            <a:off x="1255206" y="-140674"/>
            <a:ext cx="8104794" cy="7956000"/>
          </a:xfrm>
          <a:prstGeom prst="rect">
            <a:avLst/>
          </a:prstGeom>
          <a:solidFill>
            <a:srgbClr val="E2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8" name="Groep 7">
            <a:extLst>
              <a:ext uri="{FF2B5EF4-FFF2-40B4-BE49-F238E27FC236}">
                <a16:creationId xmlns:a16="http://schemas.microsoft.com/office/drawing/2014/main" id="{E928198A-7162-9543-AF33-A0B57B04E65E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7" name="Rechthoek 6">
              <a:extLst>
                <a:ext uri="{FF2B5EF4-FFF2-40B4-BE49-F238E27FC236}">
                  <a16:creationId xmlns:a16="http://schemas.microsoft.com/office/drawing/2014/main" id="{112F8110-42F7-9C49-8216-4AAAE966484D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73EBCFB8-8764-BE43-9C96-E567C32181D7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41" name="Driehoek 40">
            <a:extLst>
              <a:ext uri="{FF2B5EF4-FFF2-40B4-BE49-F238E27FC236}">
                <a16:creationId xmlns:a16="http://schemas.microsoft.com/office/drawing/2014/main" id="{4FA19198-5828-6C45-8579-37471C093C48}"/>
              </a:ext>
            </a:extLst>
          </p:cNvPr>
          <p:cNvSpPr/>
          <p:nvPr/>
        </p:nvSpPr>
        <p:spPr>
          <a:xfrm rot="16200000">
            <a:off x="8198132" y="5603795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6D91679-7082-724F-B386-F30126460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650" y="1901877"/>
            <a:ext cx="6885906" cy="3282282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31428BE7-5CE7-3343-87F8-1F61EC5AD97D}"/>
              </a:ext>
            </a:extLst>
          </p:cNvPr>
          <p:cNvSpPr txBox="1"/>
          <p:nvPr/>
        </p:nvSpPr>
        <p:spPr>
          <a:xfrm>
            <a:off x="10168984" y="3199765"/>
            <a:ext cx="1622031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4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Lamp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24017E0C-A113-4541-935D-B04F462CB066}"/>
              </a:ext>
            </a:extLst>
          </p:cNvPr>
          <p:cNvCxnSpPr>
            <a:cxnSpLocks/>
          </p:cNvCxnSpPr>
          <p:nvPr/>
        </p:nvCxnSpPr>
        <p:spPr>
          <a:xfrm flipH="1">
            <a:off x="8727928" y="3430597"/>
            <a:ext cx="1276492" cy="1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041E69DE-8CB6-6749-B2A8-13111B3D35CF}"/>
              </a:ext>
            </a:extLst>
          </p:cNvPr>
          <p:cNvCxnSpPr>
            <a:cxnSpLocks/>
          </p:cNvCxnSpPr>
          <p:nvPr/>
        </p:nvCxnSpPr>
        <p:spPr>
          <a:xfrm>
            <a:off x="817123" y="3452201"/>
            <a:ext cx="965245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Tekstvak 15">
            <a:extLst>
              <a:ext uri="{FF2B5EF4-FFF2-40B4-BE49-F238E27FC236}">
                <a16:creationId xmlns:a16="http://schemas.microsoft.com/office/drawing/2014/main" id="{0AED6760-CD1D-FB42-AE2B-3ECAD4BDFF9A}"/>
              </a:ext>
            </a:extLst>
          </p:cNvPr>
          <p:cNvSpPr txBox="1"/>
          <p:nvPr/>
        </p:nvSpPr>
        <p:spPr>
          <a:xfrm>
            <a:off x="409214" y="2015428"/>
            <a:ext cx="1622031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4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Batterij of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4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stopcontact</a:t>
            </a:r>
          </a:p>
        </p:txBody>
      </p: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B7162865-ED57-B641-A56D-A7F7AB854C18}"/>
              </a:ext>
            </a:extLst>
          </p:cNvPr>
          <p:cNvCxnSpPr>
            <a:cxnSpLocks/>
          </p:cNvCxnSpPr>
          <p:nvPr/>
        </p:nvCxnSpPr>
        <p:spPr>
          <a:xfrm>
            <a:off x="837939" y="2959974"/>
            <a:ext cx="0" cy="492227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non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07762400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B737B426-FE06-8C40-A8CC-E9984FB22CE6}"/>
              </a:ext>
            </a:extLst>
          </p:cNvPr>
          <p:cNvSpPr/>
          <p:nvPr/>
        </p:nvSpPr>
        <p:spPr>
          <a:xfrm>
            <a:off x="1255206" y="-140674"/>
            <a:ext cx="8104794" cy="7956000"/>
          </a:xfrm>
          <a:prstGeom prst="rect">
            <a:avLst/>
          </a:prstGeom>
          <a:solidFill>
            <a:srgbClr val="E2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8" name="Groep 7">
            <a:extLst>
              <a:ext uri="{FF2B5EF4-FFF2-40B4-BE49-F238E27FC236}">
                <a16:creationId xmlns:a16="http://schemas.microsoft.com/office/drawing/2014/main" id="{E928198A-7162-9543-AF33-A0B57B04E65E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7" name="Rechthoek 6">
              <a:extLst>
                <a:ext uri="{FF2B5EF4-FFF2-40B4-BE49-F238E27FC236}">
                  <a16:creationId xmlns:a16="http://schemas.microsoft.com/office/drawing/2014/main" id="{112F8110-42F7-9C49-8216-4AAAE966484D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73EBCFB8-8764-BE43-9C96-E567C32181D7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41" name="Driehoek 40">
            <a:extLst>
              <a:ext uri="{FF2B5EF4-FFF2-40B4-BE49-F238E27FC236}">
                <a16:creationId xmlns:a16="http://schemas.microsoft.com/office/drawing/2014/main" id="{4FA19198-5828-6C45-8579-37471C093C48}"/>
              </a:ext>
            </a:extLst>
          </p:cNvPr>
          <p:cNvSpPr/>
          <p:nvPr/>
        </p:nvSpPr>
        <p:spPr>
          <a:xfrm rot="16200000">
            <a:off x="8198132" y="5603795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A74AFF4-9EB7-EE41-82B0-B99C55A9C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226" y="1141544"/>
            <a:ext cx="9116300" cy="5701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06700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hoek 28">
            <a:extLst>
              <a:ext uri="{FF2B5EF4-FFF2-40B4-BE49-F238E27FC236}">
                <a16:creationId xmlns:a16="http://schemas.microsoft.com/office/drawing/2014/main" id="{5E68FA23-9182-BA4E-8B1C-80136ACD3A0B}"/>
              </a:ext>
            </a:extLst>
          </p:cNvPr>
          <p:cNvSpPr/>
          <p:nvPr/>
        </p:nvSpPr>
        <p:spPr>
          <a:xfrm>
            <a:off x="-16766" y="-264000"/>
            <a:ext cx="13562903" cy="7884000"/>
          </a:xfrm>
          <a:prstGeom prst="rect">
            <a:avLst/>
          </a:prstGeom>
          <a:solidFill>
            <a:srgbClr val="1D252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5D139463-6F7F-C843-9175-A761D201AA95}"/>
              </a:ext>
            </a:extLst>
          </p:cNvPr>
          <p:cNvSpPr txBox="1"/>
          <p:nvPr/>
        </p:nvSpPr>
        <p:spPr>
          <a:xfrm>
            <a:off x="689976" y="1098608"/>
            <a:ext cx="6871272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GOEDE GELEIDERS</a:t>
            </a:r>
            <a:endParaRPr kumimoji="0" lang="nl-NL" sz="36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 Narrow" panose="020B0604020202020204" pitchFamily="34" charset="0"/>
              <a:cs typeface="Arial Narrow" panose="020B0604020202020204" pitchFamily="34" charset="0"/>
              <a:sym typeface="Gill San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95F7DC7-18B5-B641-8D11-70469F2BD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9873" y="2752279"/>
            <a:ext cx="3530600" cy="229870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4A6E89B9-BB9F-3144-AF70-CCE19B5AF0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384" y="2752279"/>
            <a:ext cx="2298700" cy="22987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915EBB6-CB5C-B643-A7FE-17F42449A4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4740" y="2752279"/>
            <a:ext cx="3064933" cy="22987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ACC885A-D7EE-E548-876E-17C4933DB2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37329" y="2739579"/>
            <a:ext cx="2311400" cy="231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7175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8ECED"/>
      </a:accent5>
      <a:accent6>
        <a:srgbClr val="2E2E8B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8ECED"/>
      </a:accent5>
      <a:accent6>
        <a:srgbClr val="2E2E8B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0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E2E359C9-1317-5B41-874E-392AEED91410}">
  <we:reference id="wa104178141" version="3.1.2.28" store="nl-NL" storeType="OMEX"/>
  <we:alternateReferences>
    <we:reference id="WA104178141" version="3.1.2.28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90886DBF-2CF7-2542-A6F9-105F14B8C402}">
  <we:reference id="wa104381555" version="1.0.0.0" store="nl-NL" storeType="OMEX"/>
  <we:alternateReferences>
    <we:reference id="wa104381555" version="1.0.0.0" store="WA104381555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16758</TotalTime>
  <Words>59</Words>
  <Application>Microsoft Macintosh PowerPoint</Application>
  <PresentationFormat>Aangepast</PresentationFormat>
  <Paragraphs>41</Paragraphs>
  <Slides>11</Slides>
  <Notes>11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8" baseType="lpstr">
      <vt:lpstr>Arial</vt:lpstr>
      <vt:lpstr>Arial Narrow</vt:lpstr>
      <vt:lpstr>Avenir Roman</vt:lpstr>
      <vt:lpstr>Calibri</vt:lpstr>
      <vt:lpstr>Gill Sans</vt:lpstr>
      <vt:lpstr>Lucida Grande</vt:lpstr>
      <vt:lpstr>Default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Sociale Media Facebook </dc:title>
  <dc:creator>Aiwa</dc:creator>
  <cp:lastModifiedBy>H. Elgersma</cp:lastModifiedBy>
  <cp:revision>250</cp:revision>
  <dcterms:modified xsi:type="dcterms:W3CDTF">2018-08-30T18:10:12Z</dcterms:modified>
</cp:coreProperties>
</file>